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62" r:id="rId5"/>
    <p:sldId id="259" r:id="rId6"/>
    <p:sldId id="263" r:id="rId7"/>
    <p:sldId id="260" r:id="rId8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35B22"/>
    <a:srgbClr val="984807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65" d="100"/>
          <a:sy n="65" d="100"/>
        </p:scale>
        <p:origin x="-58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fr-CA" sz="4000" spc="350" dirty="0" smtClean="0">
                <a:solidFill>
                  <a:srgbClr val="C35B2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Black" pitchFamily="34" charset="0"/>
              </a:rPr>
              <a:t>COLLÈGE PAUL DE GRANDPRÉ</a:t>
            </a:r>
            <a:endParaRPr lang="fr-CA" sz="4000" spc="350" dirty="0">
              <a:solidFill>
                <a:srgbClr val="C35B2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Black" pitchFamily="34" charset="0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CA" dirty="0" smtClean="0"/>
              <a:t>Académie de formation</a:t>
            </a:r>
            <a:endParaRPr lang="fr-CA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 dirty="0" smtClean="0"/>
              <a:t>Historique</a:t>
            </a:r>
            <a:endParaRPr lang="fr-CA" dirty="0"/>
          </a:p>
        </p:txBody>
      </p:sp>
      <p:sp>
        <p:nvSpPr>
          <p:cNvPr id="11" name="Espace réservé du contenu 10"/>
          <p:cNvSpPr>
            <a:spLocks noGrp="1"/>
          </p:cNvSpPr>
          <p:nvPr>
            <p:ph sz="half"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fr-FR" dirty="0" smtClean="0"/>
              <a:t>1930 : Ouverture du collège</a:t>
            </a:r>
          </a:p>
          <a:p>
            <a:r>
              <a:rPr lang="fr-FR" dirty="0" smtClean="0"/>
              <a:t>1931 : Première rentrée</a:t>
            </a:r>
          </a:p>
          <a:p>
            <a:r>
              <a:rPr lang="fr-FR" dirty="0" smtClean="0"/>
              <a:t>1956 : Construction d’une bibliothèque</a:t>
            </a:r>
          </a:p>
          <a:p>
            <a:r>
              <a:rPr lang="fr-FR" dirty="0" smtClean="0"/>
              <a:t>1970 : Améliorations apportées aux locaux</a:t>
            </a:r>
          </a:p>
          <a:p>
            <a:r>
              <a:rPr lang="fr-FR" dirty="0" smtClean="0"/>
              <a:t>1978 : Fusion du collège et du centre de formation</a:t>
            </a:r>
          </a:p>
          <a:p>
            <a:r>
              <a:rPr lang="fr-FR" dirty="0" smtClean="0"/>
              <a:t>1992 : Agrandissement du collège</a:t>
            </a:r>
          </a:p>
          <a:p>
            <a:r>
              <a:rPr lang="fr-CA" dirty="0" smtClean="0"/>
              <a:t>2001 : Améliorations des infrastructures</a:t>
            </a:r>
            <a:endParaRPr lang="fr-CA" dirty="0"/>
          </a:p>
        </p:txBody>
      </p:sp>
      <p:sp>
        <p:nvSpPr>
          <p:cNvPr id="23" name="Espace réservé du contenu 22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10000"/>
          </a:bodyPr>
          <a:lstStyle/>
          <a:p>
            <a:endParaRPr lang="fr-CA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 dirty="0" smtClean="0"/>
              <a:t>Personnel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Administration </a:t>
            </a:r>
            <a:r>
              <a:rPr lang="fr-CA" smtClean="0"/>
              <a:t>: 5</a:t>
            </a:r>
            <a:endParaRPr lang="fr-CA" dirty="0" smtClean="0"/>
          </a:p>
          <a:p>
            <a:r>
              <a:rPr lang="fr-CA" dirty="0" smtClean="0"/>
              <a:t>Professeurs : 37</a:t>
            </a:r>
          </a:p>
          <a:p>
            <a:r>
              <a:rPr lang="fr-CA" dirty="0" smtClean="0"/>
              <a:t>Surveillants : 4</a:t>
            </a:r>
          </a:p>
          <a:p>
            <a:r>
              <a:rPr lang="fr-CA" dirty="0" smtClean="0"/>
              <a:t>Techniciens : 2</a:t>
            </a:r>
            <a:endParaRPr lang="fr-CA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 dirty="0" smtClean="0"/>
              <a:t>Organigramme</a:t>
            </a:r>
            <a:endParaRPr lang="fr-C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 dirty="0" smtClean="0"/>
              <a:t>Structure pédagogique</a:t>
            </a:r>
            <a:endParaRPr lang="fr-CA" dirty="0"/>
          </a:p>
        </p:txBody>
      </p:sp>
      <p:sp>
        <p:nvSpPr>
          <p:cNvPr id="5" name="Espace réservé du contenu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fr-CA" b="1" dirty="0" smtClean="0"/>
              <a:t>Les effectifs de la rentrée 2008/2009</a:t>
            </a:r>
          </a:p>
          <a:p>
            <a:pPr marL="900113" indent="-369888"/>
            <a:r>
              <a:rPr lang="fr-CA" dirty="0" smtClean="0"/>
              <a:t>5</a:t>
            </a:r>
            <a:r>
              <a:rPr lang="fr-CA" baseline="30000" dirty="0" smtClean="0"/>
              <a:t>ème</a:t>
            </a:r>
            <a:r>
              <a:rPr lang="fr-CA" dirty="0" smtClean="0"/>
              <a:t> : 4 classes de 25 élèves</a:t>
            </a:r>
          </a:p>
          <a:p>
            <a:pPr marL="900113" indent="-369888"/>
            <a:r>
              <a:rPr lang="fr-CA" dirty="0" smtClean="0"/>
              <a:t>4</a:t>
            </a:r>
            <a:r>
              <a:rPr lang="fr-CA" baseline="30000" dirty="0" smtClean="0"/>
              <a:t>ème</a:t>
            </a:r>
            <a:r>
              <a:rPr lang="fr-CA" dirty="0" smtClean="0"/>
              <a:t> : 4 classes de 30 élèves</a:t>
            </a:r>
          </a:p>
          <a:p>
            <a:pPr marL="900113" indent="-369888"/>
            <a:r>
              <a:rPr lang="fr-CA" dirty="0" smtClean="0"/>
              <a:t>3</a:t>
            </a:r>
            <a:r>
              <a:rPr lang="fr-CA" baseline="30000" dirty="0" smtClean="0"/>
              <a:t>ème</a:t>
            </a:r>
            <a:r>
              <a:rPr lang="fr-CA" dirty="0" smtClean="0"/>
              <a:t> : 4 classes de 30 élèves</a:t>
            </a:r>
          </a:p>
          <a:p>
            <a:pPr marL="900113" indent="-369888"/>
            <a:r>
              <a:rPr lang="fr-CA" dirty="0" smtClean="0"/>
              <a:t>2</a:t>
            </a:r>
            <a:r>
              <a:rPr lang="fr-CA" baseline="30000" dirty="0" smtClean="0"/>
              <a:t>ème</a:t>
            </a:r>
            <a:r>
              <a:rPr lang="fr-CA" dirty="0" smtClean="0"/>
              <a:t> : 5 classes de 32 élèves</a:t>
            </a:r>
          </a:p>
          <a:p>
            <a:pPr marL="900113" indent="-369888"/>
            <a:r>
              <a:rPr lang="fr-CA" dirty="0" smtClean="0"/>
              <a:t>1</a:t>
            </a:r>
            <a:r>
              <a:rPr lang="fr-CA" baseline="30000" dirty="0" smtClean="0"/>
              <a:t>re</a:t>
            </a:r>
            <a:r>
              <a:rPr lang="fr-CA" dirty="0" smtClean="0"/>
              <a:t> : 5 classes de 35 élèves</a:t>
            </a:r>
          </a:p>
          <a:p>
            <a:pPr marL="900113" indent="-369888">
              <a:spcBef>
                <a:spcPts val="1800"/>
              </a:spcBef>
            </a:pPr>
            <a:r>
              <a:rPr lang="fr-CA" i="1" dirty="0" smtClean="0"/>
              <a:t>classe spécifique : 2 classes de 20 élèves</a:t>
            </a:r>
            <a:endParaRPr lang="fr-CA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 dirty="0" smtClean="0"/>
              <a:t>Liste des cours offerts</a:t>
            </a:r>
            <a:endParaRPr lang="fr-CA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fr-C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/>
              <a:t>Vie </a:t>
            </a:r>
            <a:r>
              <a:rPr lang="fr-CA" smtClean="0"/>
              <a:t>socio-éducative</a:t>
            </a:r>
            <a:endParaRPr lang="fr-CA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184</TotalTime>
  <Words>80</Words>
  <Application>Microsoft Office PowerPoint</Application>
  <PresentationFormat>Affichage à l'écran (4:3)</PresentationFormat>
  <Paragraphs>26</Paragraphs>
  <Slides>7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7</vt:i4>
      </vt:variant>
    </vt:vector>
  </HeadingPairs>
  <TitlesOfParts>
    <vt:vector size="8" baseType="lpstr">
      <vt:lpstr>Thème Office</vt:lpstr>
      <vt:lpstr>COLLÈGE PAUL DE GRANDPRÉ</vt:lpstr>
      <vt:lpstr>Historique</vt:lpstr>
      <vt:lpstr>Personnel</vt:lpstr>
      <vt:lpstr>Organigramme</vt:lpstr>
      <vt:lpstr>Structure pédagogique</vt:lpstr>
      <vt:lpstr>Liste des cours offerts</vt:lpstr>
      <vt:lpstr>Vie socio-éducative</vt:lpstr>
    </vt:vector>
  </TitlesOfParts>
  <Company>Versalys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Collège Paul de Grandpré</dc:title>
  <dc:creator>Caroline Lavoie</dc:creator>
  <cp:lastModifiedBy>Caroline Lavoie</cp:lastModifiedBy>
  <cp:revision>18</cp:revision>
  <dcterms:created xsi:type="dcterms:W3CDTF">2009-03-18T02:38:53Z</dcterms:created>
  <dcterms:modified xsi:type="dcterms:W3CDTF">2009-03-27T00:24:11Z</dcterms:modified>
</cp:coreProperties>
</file>

<file path=docProps/thumbnail.jpeg>
</file>