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fr-C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fr-CA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23" name="Espace réservé du contenu 2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endParaRPr lang="fr-C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CA" dirty="0" smtClean="0"/>
              <a:t>Administration </a:t>
            </a:r>
            <a:r>
              <a:rPr lang="fr-CA" smtClean="0"/>
              <a:t>: 5</a:t>
            </a:r>
            <a:endParaRPr lang="fr-CA" dirty="0" smtClean="0"/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fr-CA" b="1" dirty="0" smtClean="0"/>
              <a:t>Les effectifs de la rentrée 2008/2009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1101725" indent="-571500">
              <a:spcBef>
                <a:spcPts val="1800"/>
              </a:spcBef>
              <a:buNone/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Anglais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Français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Espagnol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Biologie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Chimie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Physique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Mathématiques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Géographie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Histoire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Informatique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Arts plastiques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Éducation physique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/>
              <a:t>Vie </a:t>
            </a:r>
            <a:r>
              <a:rPr lang="fr-CA" smtClean="0"/>
              <a:t>socio-éducative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219</TotalTime>
  <Words>100</Words>
  <Application>Microsoft Office PowerPoint</Application>
  <PresentationFormat>Affichage à l'écran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Médian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22</cp:revision>
  <dcterms:created xsi:type="dcterms:W3CDTF">2009-03-18T02:38:53Z</dcterms:created>
  <dcterms:modified xsi:type="dcterms:W3CDTF">2009-03-27T00:24:49Z</dcterms:modified>
</cp:coreProperties>
</file>