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0"/>
  </p:notesMasterIdLst>
  <p:sldIdLst>
    <p:sldId id="256" r:id="rId2"/>
    <p:sldId id="258" r:id="rId3"/>
    <p:sldId id="257" r:id="rId4"/>
    <p:sldId id="262" r:id="rId5"/>
    <p:sldId id="259" r:id="rId6"/>
    <p:sldId id="263" r:id="rId7"/>
    <p:sldId id="260" r:id="rId8"/>
    <p:sldId id="264" r:id="rId9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C35B22"/>
    <a:srgbClr val="984807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65" d="100"/>
          <a:sy n="65" d="100"/>
        </p:scale>
        <p:origin x="-5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CA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CBC3530-AF6C-4392-BE6F-AB9B76DB5F81}" type="datetimeFigureOut">
              <a:rPr lang="fr-FR" smtClean="0"/>
              <a:pPr/>
              <a:t>27/03/2009</a:t>
            </a:fld>
            <a:endParaRPr lang="fr-CA" dirty="0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CA" dirty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CA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422446E-3CDB-45DF-8F70-D812957BA3D2}" type="slidenum">
              <a:rPr lang="fr-CA" smtClean="0"/>
              <a:pPr/>
              <a:t>‹N°›</a:t>
            </a:fld>
            <a:endParaRPr lang="fr-CA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Titre 7"/>
          <p:cNvSpPr>
            <a:spLocks noGrp="1"/>
          </p:cNvSpPr>
          <p:nvPr>
            <p:ph type="ctrTitle"/>
          </p:nvPr>
        </p:nvSpPr>
        <p:spPr>
          <a:xfrm>
            <a:off x="214282" y="214290"/>
            <a:ext cx="6477000" cy="1828800"/>
          </a:xfrm>
        </p:spPr>
        <p:txBody>
          <a:bodyPr anchor="b"/>
          <a:lstStyle>
            <a:lvl1pPr>
              <a:defRPr cap="all" baseline="0">
                <a:solidFill>
                  <a:srgbClr val="FFFFFF"/>
                </a:solidFill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9" name="Sous-titr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fr-FR" smtClean="0"/>
              <a:t>Cliquez pour modifier le style des sous-titres du masque</a:t>
            </a:r>
            <a:endParaRPr kumimoji="0" lang="en-US"/>
          </a:p>
        </p:txBody>
      </p:sp>
      <p:sp>
        <p:nvSpPr>
          <p:cNvPr id="28" name="Espace réservé de la date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r>
              <a:rPr lang="fr-FR" dirty="0" smtClean="0"/>
              <a:t>25/03/2009</a:t>
            </a:r>
            <a:endParaRPr lang="fr-CA" dirty="0"/>
          </a:p>
        </p:txBody>
      </p:sp>
      <p:sp>
        <p:nvSpPr>
          <p:cNvPr id="17" name="Espace réservé du pied de page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r>
              <a:rPr lang="fr-CA" dirty="0" smtClean="0"/>
              <a:t>Caroline Lavoie</a:t>
            </a:r>
            <a:endParaRPr lang="fr-CA" dirty="0"/>
          </a:p>
        </p:txBody>
      </p:sp>
      <p:sp>
        <p:nvSpPr>
          <p:cNvPr id="29" name="Espace réservé du numéro de diapositive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1835CB8A-03C2-4301-8639-79DF08335112}" type="slidenum">
              <a:rPr lang="fr-CA" smtClean="0"/>
              <a:pPr/>
              <a:t>‹N°›</a:t>
            </a:fld>
            <a:endParaRPr lang="fr-CA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dirty="0" smtClean="0"/>
              <a:t>25/03/2009</a:t>
            </a:r>
            <a:endParaRPr lang="fr-CA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A" dirty="0" smtClean="0"/>
              <a:t>Caroline Lavoie</a:t>
            </a:r>
            <a:endParaRPr lang="fr-CA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5CB8A-03C2-4301-8639-79DF08335112}" type="slidenum">
              <a:rPr lang="fr-CA" smtClean="0"/>
              <a:pPr/>
              <a:t>‹N°›</a:t>
            </a:fld>
            <a:endParaRPr lang="fr-CA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itre vertical et text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r>
              <a:rPr lang="fr-FR" dirty="0" smtClean="0"/>
              <a:t>25/03/2009</a:t>
            </a:r>
            <a:endParaRPr lang="fr-CA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r>
              <a:rPr lang="fr-CA" dirty="0" smtClean="0"/>
              <a:t>Caroline Lavoie</a:t>
            </a:r>
            <a:endParaRPr lang="fr-CA" dirty="0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1835CB8A-03C2-4301-8639-79DF08335112}" type="slidenum">
              <a:rPr lang="fr-CA" smtClean="0"/>
              <a:pPr/>
              <a:t>‹N°›</a:t>
            </a:fld>
            <a:endParaRPr lang="fr-CA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dirty="0" smtClean="0"/>
              <a:t>25/03/2009</a:t>
            </a:r>
            <a:endParaRPr lang="fr-CA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A" dirty="0" smtClean="0"/>
              <a:t>Caroline Lavoie</a:t>
            </a:r>
            <a:endParaRPr lang="fr-CA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835CB8A-03C2-4301-8639-79DF08335112}" type="slidenum">
              <a:rPr lang="fr-CA" smtClean="0"/>
              <a:pPr/>
              <a:t>‹N°›</a:t>
            </a:fld>
            <a:endParaRPr lang="fr-CA" dirty="0"/>
          </a:p>
        </p:txBody>
      </p:sp>
      <p:sp>
        <p:nvSpPr>
          <p:cNvPr id="8" name="Espace réservé du contenu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Titre de sec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12" name="Espace réservé de la date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dirty="0" smtClean="0"/>
              <a:t>25/03/2009</a:t>
            </a:r>
            <a:endParaRPr lang="fr-CA" dirty="0"/>
          </a:p>
        </p:txBody>
      </p:sp>
      <p:sp>
        <p:nvSpPr>
          <p:cNvPr id="13" name="Espace réservé du numéro de diapositive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1835CB8A-03C2-4301-8639-79DF08335112}" type="slidenum">
              <a:rPr lang="fr-CA" smtClean="0"/>
              <a:pPr/>
              <a:t>‹N°›</a:t>
            </a:fld>
            <a:endParaRPr lang="fr-CA" dirty="0"/>
          </a:p>
        </p:txBody>
      </p:sp>
      <p:sp>
        <p:nvSpPr>
          <p:cNvPr id="14" name="Espace réservé du pied de page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CA" dirty="0" smtClean="0"/>
              <a:t>Caroline Lavoie</a:t>
            </a:r>
            <a:endParaRPr lang="fr-CA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11" name="Espace réservé du contenu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8" name="Espace réservé de la date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r>
              <a:rPr lang="fr-FR" dirty="0" smtClean="0"/>
              <a:t>25/03/2009</a:t>
            </a:r>
            <a:endParaRPr lang="fr-CA" dirty="0"/>
          </a:p>
        </p:txBody>
      </p:sp>
      <p:sp>
        <p:nvSpPr>
          <p:cNvPr id="10" name="Espace réservé du numéro de diapositive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1835CB8A-03C2-4301-8639-79DF08335112}" type="slidenum">
              <a:rPr lang="fr-CA" smtClean="0"/>
              <a:pPr/>
              <a:t>‹N°›</a:t>
            </a:fld>
            <a:endParaRPr lang="fr-CA" dirty="0"/>
          </a:p>
        </p:txBody>
      </p:sp>
      <p:sp>
        <p:nvSpPr>
          <p:cNvPr id="12" name="Espace réservé du pied de page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r>
              <a:rPr lang="fr-CA" dirty="0" smtClean="0"/>
              <a:t>Caroline Lavoie</a:t>
            </a:r>
            <a:endParaRPr lang="fr-CA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11" name="Espace réservé du contenu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13" name="Espace réservé du contenu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10" name="Espace réservé de la date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r>
              <a:rPr lang="fr-FR" dirty="0" smtClean="0"/>
              <a:t>25/03/2009</a:t>
            </a:r>
            <a:endParaRPr lang="fr-CA" dirty="0"/>
          </a:p>
        </p:txBody>
      </p:sp>
      <p:sp>
        <p:nvSpPr>
          <p:cNvPr id="12" name="Espace réservé du numéro de diapositive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1835CB8A-03C2-4301-8639-79DF08335112}" type="slidenum">
              <a:rPr lang="fr-CA" smtClean="0"/>
              <a:pPr/>
              <a:t>‹N°›</a:t>
            </a:fld>
            <a:endParaRPr lang="fr-CA" dirty="0"/>
          </a:p>
        </p:txBody>
      </p:sp>
      <p:sp>
        <p:nvSpPr>
          <p:cNvPr id="14" name="Espace réservé du pied de page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r>
              <a:rPr lang="fr-CA" dirty="0" smtClean="0"/>
              <a:t>Caroline Lavoie</a:t>
            </a:r>
            <a:endParaRPr lang="fr-CA" dirty="0"/>
          </a:p>
        </p:txBody>
      </p:sp>
      <p:sp>
        <p:nvSpPr>
          <p:cNvPr id="16" name="Espace réservé du texte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15" name="Espace réservé du texte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dirty="0" smtClean="0"/>
              <a:t>25/03/2009</a:t>
            </a:r>
            <a:endParaRPr lang="fr-CA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A" dirty="0" smtClean="0"/>
              <a:t>Caroline Lavoie</a:t>
            </a:r>
            <a:endParaRPr lang="fr-CA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835CB8A-03C2-4301-8639-79DF08335112}" type="slidenum">
              <a:rPr lang="fr-CA" smtClean="0"/>
              <a:pPr/>
              <a:t>‹N°›</a:t>
            </a:fld>
            <a:endParaRPr lang="fr-CA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dirty="0" smtClean="0"/>
              <a:t>25/03/2009</a:t>
            </a:r>
            <a:endParaRPr lang="fr-CA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A" dirty="0" smtClean="0"/>
              <a:t>Caroline Lavoie</a:t>
            </a:r>
            <a:endParaRPr lang="fr-CA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1835CB8A-03C2-4301-8639-79DF08335112}" type="slidenum">
              <a:rPr lang="fr-CA" smtClean="0"/>
              <a:pPr/>
              <a:t>‹N°›</a:t>
            </a:fld>
            <a:endParaRPr lang="fr-CA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dirty="0" smtClean="0"/>
              <a:t>25/03/2009</a:t>
            </a:r>
            <a:endParaRPr lang="fr-CA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A" dirty="0" smtClean="0"/>
              <a:t>Caroline Lavoie</a:t>
            </a:r>
            <a:endParaRPr lang="fr-CA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835CB8A-03C2-4301-8639-79DF08335112}" type="slidenum">
              <a:rPr lang="fr-CA" smtClean="0"/>
              <a:pPr/>
              <a:t>‹N°›</a:t>
            </a:fld>
            <a:endParaRPr lang="fr-CA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Espace réservé de la date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r>
              <a:rPr lang="fr-FR" dirty="0" smtClean="0"/>
              <a:t>25/03/2009</a:t>
            </a:r>
            <a:endParaRPr lang="fr-CA" dirty="0"/>
          </a:p>
        </p:txBody>
      </p:sp>
      <p:sp>
        <p:nvSpPr>
          <p:cNvPr id="13" name="Espace réservé du numéro de diapositive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1835CB8A-03C2-4301-8639-79DF08335112}" type="slidenum">
              <a:rPr lang="fr-CA" smtClean="0"/>
              <a:pPr/>
              <a:t>‹N°›</a:t>
            </a:fld>
            <a:endParaRPr lang="fr-CA" dirty="0"/>
          </a:p>
        </p:txBody>
      </p:sp>
      <p:sp>
        <p:nvSpPr>
          <p:cNvPr id="14" name="Espace réservé du pied de page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r>
              <a:rPr lang="fr-CA" dirty="0" smtClean="0"/>
              <a:t>Caroline Lavoie</a:t>
            </a:r>
            <a:endParaRPr lang="fr-CA" dirty="0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FR" dirty="0" smtClean="0"/>
              <a:t>Cliquez sur l'icône pour ajouter une image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gi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Espace réservé du titre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Autofit/>
          </a:bodyPr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13" name="Espace réservé du texte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FR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FR" dirty="0" smtClean="0"/>
              <a:t>Deuxième niveau</a:t>
            </a:r>
          </a:p>
          <a:p>
            <a:pPr lvl="2" eaLnBrk="1" latinLnBrk="0" hangingPunct="1"/>
            <a:r>
              <a:rPr kumimoji="0" lang="fr-FR" dirty="0" smtClean="0"/>
              <a:t>Troisième niveau</a:t>
            </a:r>
          </a:p>
          <a:p>
            <a:pPr lvl="3" eaLnBrk="1" latinLnBrk="0" hangingPunct="1"/>
            <a:r>
              <a:rPr kumimoji="0" lang="fr-FR" dirty="0" smtClean="0"/>
              <a:t>Quatrième niveau</a:t>
            </a:r>
          </a:p>
          <a:p>
            <a:pPr lvl="4" eaLnBrk="1" latinLnBrk="0" hangingPunct="1"/>
            <a:r>
              <a:rPr kumimoji="0" lang="fr-FR" dirty="0" smtClean="0"/>
              <a:t>Cinquième niveau</a:t>
            </a:r>
            <a:endParaRPr kumimoji="0" lang="en-US" dirty="0"/>
          </a:p>
        </p:txBody>
      </p:sp>
      <p:sp>
        <p:nvSpPr>
          <p:cNvPr id="14" name="Espace réservé de la date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r>
              <a:rPr lang="fr-FR" dirty="0" smtClean="0"/>
              <a:t>25/03/2009</a:t>
            </a:r>
            <a:endParaRPr lang="fr-CA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r>
              <a:rPr lang="fr-CA" dirty="0" smtClean="0"/>
              <a:t>Caroline Lavoie</a:t>
            </a:r>
            <a:endParaRPr lang="fr-CA" dirty="0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Espace réservé du numéro de diapositive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  <a:latin typeface="Verdana" pitchFamily="34" charset="0"/>
              </a:defRPr>
            </a:lvl1pPr>
          </a:lstStyle>
          <a:p>
            <a:fld id="{1835CB8A-03C2-4301-8639-79DF08335112}" type="slidenum">
              <a:rPr lang="fr-CA" smtClean="0"/>
              <a:pPr/>
              <a:t>‹N°›</a:t>
            </a:fld>
            <a:endParaRPr lang="fr-CA" dirty="0"/>
          </a:p>
        </p:txBody>
      </p:sp>
      <p:pic>
        <p:nvPicPr>
          <p:cNvPr id="10" name="Image 9" descr="Logo.jpg"/>
          <p:cNvPicPr>
            <a:picLocks noChangeAspect="1"/>
          </p:cNvPicPr>
          <p:nvPr userDrawn="1"/>
        </p:nvPicPr>
        <p:blipFill>
          <a:blip r:embed="rId1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308000" y="214290"/>
            <a:ext cx="1619250" cy="90487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accent3">
              <a:lumMod val="50000"/>
            </a:schemeClr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Trebuchet MS" pitchFamily="34" charset="0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5000"/>
        <a:buFontTx/>
        <a:buBlip>
          <a:blip r:embed="rId14"/>
        </a:buBlip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fr-CA" sz="4000" spc="350" dirty="0" smtClean="0">
                <a:solidFill>
                  <a:srgbClr val="C35B2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COLLÈGE PAUL DE GRANDPRÉ</a:t>
            </a:r>
            <a:endParaRPr lang="fr-CA" sz="4000" spc="350" dirty="0">
              <a:solidFill>
                <a:srgbClr val="C35B2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CA" dirty="0" smtClean="0"/>
              <a:t>Académie de formation</a:t>
            </a:r>
            <a:endParaRPr lang="fr-C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fr-CA" dirty="0" smtClean="0"/>
              <a:t>Historique</a:t>
            </a:r>
            <a:endParaRPr lang="fr-CA" dirty="0"/>
          </a:p>
        </p:txBody>
      </p:sp>
      <p:sp>
        <p:nvSpPr>
          <p:cNvPr id="11" name="Espace réservé du contenu 10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fr-FR" dirty="0" smtClean="0"/>
              <a:t>1930 : Ouverture du collège</a:t>
            </a:r>
          </a:p>
          <a:p>
            <a:r>
              <a:rPr lang="fr-FR" dirty="0" smtClean="0"/>
              <a:t>1931 : Première rentrée</a:t>
            </a:r>
          </a:p>
          <a:p>
            <a:r>
              <a:rPr lang="fr-FR" dirty="0" smtClean="0"/>
              <a:t>1956 : Construction d’une bibliothèque</a:t>
            </a:r>
          </a:p>
          <a:p>
            <a:r>
              <a:rPr lang="fr-FR" dirty="0" smtClean="0"/>
              <a:t>1970 : Améliorations apportées aux locaux</a:t>
            </a:r>
          </a:p>
          <a:p>
            <a:r>
              <a:rPr lang="fr-FR" dirty="0" smtClean="0"/>
              <a:t>1978 : Fusion du collège et du centre de formation</a:t>
            </a:r>
          </a:p>
          <a:p>
            <a:r>
              <a:rPr lang="fr-FR" dirty="0" smtClean="0"/>
              <a:t>1992 : Agrandissement du collège</a:t>
            </a:r>
          </a:p>
          <a:p>
            <a:r>
              <a:rPr lang="fr-CA" dirty="0" smtClean="0"/>
              <a:t>2001 : Améliorations des infrastructures</a:t>
            </a:r>
            <a:endParaRPr lang="fr-CA" dirty="0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fr-FR" dirty="0" smtClean="0"/>
              <a:t>25/03/2009</a:t>
            </a:r>
            <a:endParaRPr lang="fr-CA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6"/>
          </p:nvPr>
        </p:nvSpPr>
        <p:spPr/>
        <p:txBody>
          <a:bodyPr>
            <a:normAutofit fontScale="85000" lnSpcReduction="20000"/>
          </a:bodyPr>
          <a:lstStyle/>
          <a:p>
            <a:fld id="{1835CB8A-03C2-4301-8639-79DF08335112}" type="slidenum">
              <a:rPr lang="fr-CA" smtClean="0"/>
              <a:pPr/>
              <a:t>2</a:t>
            </a:fld>
            <a:endParaRPr lang="fr-CA" dirty="0"/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fr-CA" dirty="0" smtClean="0"/>
              <a:t>Caroline Lavoie</a:t>
            </a:r>
            <a:endParaRPr lang="fr-CA" dirty="0"/>
          </a:p>
        </p:txBody>
      </p:sp>
      <p:pic>
        <p:nvPicPr>
          <p:cNvPr id="1028" name="Picture 4" descr="C:\Documents and Settings\Versalys\Local Settings\Temporary Internet Files\Content.IE5\SHEZ0X2V\MPj04034620000[1]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40000" y="1620000"/>
            <a:ext cx="3311191" cy="4140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fr-CA" dirty="0" smtClean="0"/>
              <a:t>Personnel</a:t>
            </a:r>
            <a:endParaRPr lang="fr-CA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fr-CA" dirty="0" smtClean="0"/>
              <a:t>Administration : 5</a:t>
            </a:r>
          </a:p>
          <a:p>
            <a:pPr lvl="1"/>
            <a:r>
              <a:rPr lang="fr-CA" dirty="0" smtClean="0"/>
              <a:t>Directeur</a:t>
            </a:r>
          </a:p>
          <a:p>
            <a:pPr lvl="1"/>
            <a:r>
              <a:rPr lang="fr-CA" dirty="0" smtClean="0"/>
              <a:t>Directeur adjoint</a:t>
            </a:r>
          </a:p>
          <a:p>
            <a:pPr lvl="1"/>
            <a:r>
              <a:rPr lang="fr-CA" dirty="0" smtClean="0"/>
              <a:t>Secrétaire administrative</a:t>
            </a:r>
          </a:p>
          <a:p>
            <a:pPr lvl="1"/>
            <a:r>
              <a:rPr lang="fr-CA" dirty="0" smtClean="0"/>
              <a:t>Coordonnateur</a:t>
            </a:r>
          </a:p>
          <a:p>
            <a:pPr lvl="1"/>
            <a:r>
              <a:rPr lang="fr-CA" dirty="0" smtClean="0"/>
              <a:t>Chargé de compte</a:t>
            </a:r>
          </a:p>
          <a:p>
            <a:r>
              <a:rPr lang="fr-CA" dirty="0" smtClean="0"/>
              <a:t>Professeurs : 37</a:t>
            </a:r>
          </a:p>
          <a:p>
            <a:r>
              <a:rPr lang="fr-CA" dirty="0" smtClean="0"/>
              <a:t>Surveillants : 4</a:t>
            </a:r>
          </a:p>
          <a:p>
            <a:r>
              <a:rPr lang="fr-CA" dirty="0" smtClean="0"/>
              <a:t>Techniciens : 2</a:t>
            </a:r>
            <a:endParaRPr lang="fr-CA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dirty="0" smtClean="0"/>
              <a:t>25/03/2009</a:t>
            </a:r>
            <a:endParaRPr lang="fr-CA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835CB8A-03C2-4301-8639-79DF08335112}" type="slidenum">
              <a:rPr lang="fr-CA" smtClean="0"/>
              <a:pPr/>
              <a:t>3</a:t>
            </a:fld>
            <a:endParaRPr lang="fr-CA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A" dirty="0" smtClean="0"/>
              <a:t>Caroline Lavoie</a:t>
            </a:r>
            <a:endParaRPr lang="fr-CA" dirty="0"/>
          </a:p>
        </p:txBody>
      </p:sp>
      <p:grpSp>
        <p:nvGrpSpPr>
          <p:cNvPr id="10" name="Groupe 9"/>
          <p:cNvGrpSpPr/>
          <p:nvPr/>
        </p:nvGrpSpPr>
        <p:grpSpPr>
          <a:xfrm>
            <a:off x="5500694" y="1857364"/>
            <a:ext cx="2571768" cy="4071966"/>
            <a:chOff x="5357818" y="1928802"/>
            <a:chExt cx="2571768" cy="4071966"/>
          </a:xfrm>
        </p:grpSpPr>
        <p:sp>
          <p:nvSpPr>
            <p:cNvPr id="9" name="Ellipse 8"/>
            <p:cNvSpPr/>
            <p:nvPr/>
          </p:nvSpPr>
          <p:spPr>
            <a:xfrm>
              <a:off x="5357818" y="1928802"/>
              <a:ext cx="2571768" cy="4071966"/>
            </a:xfrm>
            <a:prstGeom prst="ellipse">
              <a:avLst/>
            </a:prstGeom>
            <a:solidFill>
              <a:schemeClr val="accent3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A"/>
            </a:p>
          </p:txBody>
        </p:sp>
        <p:pic>
          <p:nvPicPr>
            <p:cNvPr id="7" name="Image 6" descr="Personnel.jpg"/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D2D7FF"/>
                </a:clrFrom>
                <a:clrTo>
                  <a:srgbClr val="D2D7FF">
                    <a:alpha val="0"/>
                  </a:srgbClr>
                </a:clrTo>
              </a:clrChange>
            </a:blip>
            <a:srcRect l="18692"/>
            <a:stretch>
              <a:fillRect/>
            </a:stretch>
          </p:blipFill>
          <p:spPr>
            <a:xfrm>
              <a:off x="5686013" y="2643182"/>
              <a:ext cx="1957821" cy="1928826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>
              <a:reflection blurRad="12700" stA="38000" endPos="28000" dist="5000" dir="5400000" sy="-100000" algn="bl" rotWithShape="0"/>
            </a:effectLst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fr-CA" dirty="0" smtClean="0"/>
              <a:t>Organigramme</a:t>
            </a:r>
            <a:endParaRPr lang="fr-CA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dirty="0" smtClean="0"/>
              <a:t>25/03/2009</a:t>
            </a:r>
            <a:endParaRPr lang="fr-CA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835CB8A-03C2-4301-8639-79DF08335112}" type="slidenum">
              <a:rPr lang="fr-CA" smtClean="0"/>
              <a:pPr/>
              <a:t>4</a:t>
            </a:fld>
            <a:endParaRPr lang="fr-CA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A" dirty="0" smtClean="0"/>
              <a:t>Caroline Lavoie</a:t>
            </a:r>
            <a:endParaRPr lang="fr-CA" dirty="0"/>
          </a:p>
        </p:txBody>
      </p:sp>
      <p:sp>
        <p:nvSpPr>
          <p:cNvPr id="7" name="Rectangle à coins arrondis 6"/>
          <p:cNvSpPr/>
          <p:nvPr/>
        </p:nvSpPr>
        <p:spPr>
          <a:xfrm>
            <a:off x="285720" y="3571876"/>
            <a:ext cx="2571768" cy="78581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sz="2000" dirty="0" smtClean="0">
                <a:solidFill>
                  <a:schemeClr val="accent3">
                    <a:lumMod val="50000"/>
                  </a:schemeClr>
                </a:solidFill>
              </a:rPr>
              <a:t>Pierre Gravel</a:t>
            </a:r>
          </a:p>
          <a:p>
            <a:pPr algn="ctr"/>
            <a:r>
              <a:rPr lang="fr-CA" sz="1600" i="1" dirty="0" smtClean="0"/>
              <a:t>Directeur</a:t>
            </a:r>
            <a:endParaRPr lang="fr-CA" sz="1600" i="1" dirty="0"/>
          </a:p>
        </p:txBody>
      </p:sp>
      <p:sp>
        <p:nvSpPr>
          <p:cNvPr id="8" name="Rectangle à coins arrondis 7"/>
          <p:cNvSpPr/>
          <p:nvPr/>
        </p:nvSpPr>
        <p:spPr>
          <a:xfrm>
            <a:off x="3286116" y="1928802"/>
            <a:ext cx="2571768" cy="78581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sz="2000" dirty="0" smtClean="0">
                <a:solidFill>
                  <a:schemeClr val="accent3">
                    <a:lumMod val="50000"/>
                  </a:schemeClr>
                </a:solidFill>
              </a:rPr>
              <a:t>Simon Poirier</a:t>
            </a:r>
          </a:p>
          <a:p>
            <a:pPr algn="ctr"/>
            <a:r>
              <a:rPr lang="fr-CA" sz="1600" i="1" dirty="0" smtClean="0"/>
              <a:t>Directeur adjoint</a:t>
            </a:r>
            <a:endParaRPr lang="fr-CA" sz="1600" i="1" dirty="0"/>
          </a:p>
        </p:txBody>
      </p:sp>
      <p:sp>
        <p:nvSpPr>
          <p:cNvPr id="9" name="Rectangle à coins arrondis 8"/>
          <p:cNvSpPr/>
          <p:nvPr/>
        </p:nvSpPr>
        <p:spPr>
          <a:xfrm>
            <a:off x="3286116" y="3024185"/>
            <a:ext cx="2571768" cy="78581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sz="2000" dirty="0" smtClean="0">
                <a:solidFill>
                  <a:schemeClr val="accent3">
                    <a:lumMod val="50000"/>
                  </a:schemeClr>
                </a:solidFill>
              </a:rPr>
              <a:t>Lucie Provencher</a:t>
            </a:r>
          </a:p>
          <a:p>
            <a:pPr algn="ctr"/>
            <a:r>
              <a:rPr lang="fr-CA" sz="1600" i="1" dirty="0" smtClean="0"/>
              <a:t>Secrétaire administrative</a:t>
            </a:r>
            <a:endParaRPr lang="fr-CA" sz="1600" i="1" dirty="0"/>
          </a:p>
        </p:txBody>
      </p:sp>
      <p:sp>
        <p:nvSpPr>
          <p:cNvPr id="10" name="Rectangle à coins arrondis 9"/>
          <p:cNvSpPr/>
          <p:nvPr/>
        </p:nvSpPr>
        <p:spPr>
          <a:xfrm>
            <a:off x="3286116" y="4119568"/>
            <a:ext cx="2571768" cy="78581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sz="2000" dirty="0" smtClean="0">
                <a:solidFill>
                  <a:schemeClr val="accent3">
                    <a:lumMod val="50000"/>
                  </a:schemeClr>
                </a:solidFill>
              </a:rPr>
              <a:t>Coordonateur</a:t>
            </a:r>
          </a:p>
          <a:p>
            <a:pPr algn="ctr"/>
            <a:r>
              <a:rPr lang="fr-CA" sz="1600" i="1" dirty="0" smtClean="0"/>
              <a:t>Directeur</a:t>
            </a:r>
            <a:endParaRPr lang="fr-CA" sz="1600" i="1" dirty="0"/>
          </a:p>
        </p:txBody>
      </p:sp>
      <p:sp>
        <p:nvSpPr>
          <p:cNvPr id="11" name="Rectangle à coins arrondis 10"/>
          <p:cNvSpPr/>
          <p:nvPr/>
        </p:nvSpPr>
        <p:spPr>
          <a:xfrm>
            <a:off x="6286512" y="4119568"/>
            <a:ext cx="2571768" cy="78581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sz="2000" dirty="0" smtClean="0">
                <a:solidFill>
                  <a:schemeClr val="accent3">
                    <a:lumMod val="50000"/>
                  </a:schemeClr>
                </a:solidFill>
              </a:rPr>
              <a:t>Professeurs</a:t>
            </a:r>
            <a:endParaRPr lang="fr-CA" sz="1600" i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2" name="Rectangle à coins arrondis 11"/>
          <p:cNvSpPr/>
          <p:nvPr/>
        </p:nvSpPr>
        <p:spPr>
          <a:xfrm>
            <a:off x="3286116" y="5214950"/>
            <a:ext cx="2571768" cy="78581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sz="2000" dirty="0" smtClean="0">
                <a:solidFill>
                  <a:schemeClr val="accent3">
                    <a:lumMod val="50000"/>
                  </a:schemeClr>
                </a:solidFill>
              </a:rPr>
              <a:t>Denis Cloutier</a:t>
            </a:r>
          </a:p>
          <a:p>
            <a:pPr algn="ctr"/>
            <a:r>
              <a:rPr lang="fr-CA" sz="1600" i="1" dirty="0" smtClean="0"/>
              <a:t>Chargé de compte</a:t>
            </a:r>
            <a:endParaRPr lang="fr-CA" sz="1600" i="1" dirty="0"/>
          </a:p>
        </p:txBody>
      </p:sp>
      <p:cxnSp>
        <p:nvCxnSpPr>
          <p:cNvPr id="13" name="Connecteur en angle 12"/>
          <p:cNvCxnSpPr>
            <a:stCxn id="7" idx="3"/>
            <a:endCxn id="8" idx="1"/>
          </p:cNvCxnSpPr>
          <p:nvPr/>
        </p:nvCxnSpPr>
        <p:spPr>
          <a:xfrm flipV="1">
            <a:off x="2857488" y="2321711"/>
            <a:ext cx="428628" cy="1643074"/>
          </a:xfrm>
          <a:prstGeom prst="bent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necteur en angle 13"/>
          <p:cNvCxnSpPr>
            <a:stCxn id="7" idx="3"/>
            <a:endCxn id="12" idx="1"/>
          </p:cNvCxnSpPr>
          <p:nvPr/>
        </p:nvCxnSpPr>
        <p:spPr>
          <a:xfrm>
            <a:off x="2857488" y="3964785"/>
            <a:ext cx="428628" cy="1643074"/>
          </a:xfrm>
          <a:prstGeom prst="bent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necteur en angle 14"/>
          <p:cNvCxnSpPr>
            <a:stCxn id="7" idx="3"/>
            <a:endCxn id="9" idx="1"/>
          </p:cNvCxnSpPr>
          <p:nvPr/>
        </p:nvCxnSpPr>
        <p:spPr>
          <a:xfrm flipV="1">
            <a:off x="2857488" y="3417094"/>
            <a:ext cx="428628" cy="547691"/>
          </a:xfrm>
          <a:prstGeom prst="bent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necteur en angle 15"/>
          <p:cNvCxnSpPr>
            <a:stCxn id="7" idx="3"/>
            <a:endCxn id="10" idx="1"/>
          </p:cNvCxnSpPr>
          <p:nvPr/>
        </p:nvCxnSpPr>
        <p:spPr>
          <a:xfrm>
            <a:off x="2857488" y="3964785"/>
            <a:ext cx="428628" cy="547692"/>
          </a:xfrm>
          <a:prstGeom prst="bent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necteur en angle 16"/>
          <p:cNvCxnSpPr>
            <a:stCxn id="10" idx="3"/>
            <a:endCxn id="11" idx="1"/>
          </p:cNvCxnSpPr>
          <p:nvPr/>
        </p:nvCxnSpPr>
        <p:spPr>
          <a:xfrm>
            <a:off x="5857884" y="4512477"/>
            <a:ext cx="428628" cy="1588"/>
          </a:xfrm>
          <a:prstGeom prst="bent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fr-CA" dirty="0" smtClean="0"/>
              <a:t>Structure pédagogique</a:t>
            </a:r>
            <a:endParaRPr lang="fr-CA" dirty="0"/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spcAft>
                <a:spcPts val="1200"/>
              </a:spcAft>
              <a:buNone/>
            </a:pPr>
            <a:r>
              <a:rPr lang="fr-CA" b="1" dirty="0" smtClean="0"/>
              <a:t>Les effectifs de la rentrée 2008/2009</a:t>
            </a:r>
          </a:p>
          <a:p>
            <a:pPr marL="1044575" indent="-514350">
              <a:buFont typeface="+mj-lt"/>
              <a:buAutoNum type="arabicParenR"/>
            </a:pPr>
            <a:r>
              <a:rPr lang="fr-CA" dirty="0" smtClean="0"/>
              <a:t>5</a:t>
            </a:r>
            <a:r>
              <a:rPr lang="fr-CA" baseline="30000" dirty="0" smtClean="0"/>
              <a:t>ème</a:t>
            </a:r>
            <a:r>
              <a:rPr lang="fr-CA" dirty="0" smtClean="0"/>
              <a:t> : 4 classes de 25 élèves</a:t>
            </a:r>
          </a:p>
          <a:p>
            <a:pPr marL="1044575" indent="-514350">
              <a:buFont typeface="+mj-lt"/>
              <a:buAutoNum type="arabicParenR"/>
            </a:pPr>
            <a:r>
              <a:rPr lang="fr-CA" dirty="0" smtClean="0"/>
              <a:t>4</a:t>
            </a:r>
            <a:r>
              <a:rPr lang="fr-CA" baseline="30000" dirty="0" smtClean="0"/>
              <a:t>ème</a:t>
            </a:r>
            <a:r>
              <a:rPr lang="fr-CA" dirty="0" smtClean="0"/>
              <a:t> : 4 classes de 30 élèves</a:t>
            </a:r>
          </a:p>
          <a:p>
            <a:pPr marL="1044575" indent="-514350">
              <a:buFont typeface="+mj-lt"/>
              <a:buAutoNum type="arabicParenR"/>
            </a:pPr>
            <a:r>
              <a:rPr lang="fr-CA" dirty="0" smtClean="0"/>
              <a:t>3</a:t>
            </a:r>
            <a:r>
              <a:rPr lang="fr-CA" baseline="30000" dirty="0" smtClean="0"/>
              <a:t>ème</a:t>
            </a:r>
            <a:r>
              <a:rPr lang="fr-CA" dirty="0" smtClean="0"/>
              <a:t> : 4 classes de 30 élèves</a:t>
            </a:r>
          </a:p>
          <a:p>
            <a:pPr marL="1044575" indent="-514350">
              <a:buFont typeface="+mj-lt"/>
              <a:buAutoNum type="arabicParenR"/>
            </a:pPr>
            <a:r>
              <a:rPr lang="fr-CA" dirty="0" smtClean="0"/>
              <a:t>2</a:t>
            </a:r>
            <a:r>
              <a:rPr lang="fr-CA" baseline="30000" dirty="0" smtClean="0"/>
              <a:t>ème</a:t>
            </a:r>
            <a:r>
              <a:rPr lang="fr-CA" dirty="0" smtClean="0"/>
              <a:t> : 5 classes de 32 élèves</a:t>
            </a:r>
          </a:p>
          <a:p>
            <a:pPr marL="1044575" indent="-514350">
              <a:buFont typeface="+mj-lt"/>
              <a:buAutoNum type="arabicParenR"/>
            </a:pPr>
            <a:r>
              <a:rPr lang="fr-CA" dirty="0" smtClean="0"/>
              <a:t>1</a:t>
            </a:r>
            <a:r>
              <a:rPr lang="fr-CA" baseline="30000" dirty="0" smtClean="0"/>
              <a:t>re</a:t>
            </a:r>
            <a:r>
              <a:rPr lang="fr-CA" dirty="0" smtClean="0"/>
              <a:t> : 5 classes de 35 élèves</a:t>
            </a:r>
          </a:p>
          <a:p>
            <a:pPr marL="1101725" indent="-571500">
              <a:spcBef>
                <a:spcPts val="1800"/>
              </a:spcBef>
              <a:buNone/>
            </a:pPr>
            <a:r>
              <a:rPr lang="fr-CA" i="1" dirty="0" smtClean="0"/>
              <a:t>classe spécifique : 2 classes de 20 élèves</a:t>
            </a:r>
            <a:endParaRPr lang="fr-CA" i="1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dirty="0" smtClean="0"/>
              <a:t>25/03/2009</a:t>
            </a:r>
            <a:endParaRPr lang="fr-CA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835CB8A-03C2-4301-8639-79DF08335112}" type="slidenum">
              <a:rPr lang="fr-CA" smtClean="0"/>
              <a:pPr/>
              <a:t>5</a:t>
            </a:fld>
            <a:endParaRPr lang="fr-CA" dirty="0"/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A" dirty="0" smtClean="0"/>
              <a:t>Caroline Lavoie</a:t>
            </a:r>
            <a:endParaRPr lang="fr-C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fr-CA" dirty="0" smtClean="0"/>
              <a:t>Liste des cours offerts</a:t>
            </a:r>
            <a:endParaRPr lang="fr-CA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SzPct val="68000"/>
              <a:buFont typeface="Wingdings" pitchFamily="2" charset="2"/>
              <a:buChar char=""/>
            </a:pPr>
            <a:r>
              <a:rPr lang="fr-CA" dirty="0" smtClean="0"/>
              <a:t>Langues</a:t>
            </a:r>
          </a:p>
          <a:p>
            <a:pPr lvl="1">
              <a:buSzPct val="90000"/>
              <a:buFont typeface="Wingdings" pitchFamily="2" charset="2"/>
              <a:buChar char="§"/>
            </a:pPr>
            <a:r>
              <a:rPr lang="fr-CA" dirty="0" smtClean="0"/>
              <a:t>Anglais</a:t>
            </a:r>
          </a:p>
          <a:p>
            <a:pPr lvl="1">
              <a:buSzPct val="90000"/>
              <a:buFont typeface="Wingdings" pitchFamily="2" charset="2"/>
              <a:buChar char="§"/>
            </a:pPr>
            <a:r>
              <a:rPr lang="fr-CA" dirty="0" smtClean="0"/>
              <a:t>Français</a:t>
            </a:r>
          </a:p>
          <a:p>
            <a:pPr lvl="1">
              <a:buSzPct val="90000"/>
              <a:buFont typeface="Wingdings" pitchFamily="2" charset="2"/>
              <a:buChar char="§"/>
            </a:pPr>
            <a:r>
              <a:rPr lang="fr-CA" dirty="0" smtClean="0"/>
              <a:t>Espagnol</a:t>
            </a:r>
          </a:p>
          <a:p>
            <a:pPr>
              <a:buSzPct val="88000"/>
              <a:buFont typeface="Wingdings" pitchFamily="2" charset="2"/>
              <a:buChar char=""/>
            </a:pPr>
            <a:r>
              <a:rPr lang="fr-CA" dirty="0" smtClean="0"/>
              <a:t>Sciences</a:t>
            </a:r>
          </a:p>
          <a:p>
            <a:pPr lvl="1">
              <a:buSzPct val="90000"/>
              <a:buFont typeface="Wingdings" pitchFamily="2" charset="2"/>
              <a:buChar char="§"/>
            </a:pPr>
            <a:r>
              <a:rPr lang="fr-CA" dirty="0" smtClean="0"/>
              <a:t>Biologie</a:t>
            </a:r>
          </a:p>
          <a:p>
            <a:pPr lvl="1">
              <a:buSzPct val="90000"/>
              <a:buFont typeface="Wingdings" pitchFamily="2" charset="2"/>
              <a:buChar char="§"/>
            </a:pPr>
            <a:r>
              <a:rPr lang="fr-CA" dirty="0" smtClean="0"/>
              <a:t>Chimie</a:t>
            </a:r>
          </a:p>
          <a:p>
            <a:pPr lvl="1">
              <a:buSzPct val="90000"/>
              <a:buFont typeface="Wingdings" pitchFamily="2" charset="2"/>
              <a:buChar char="§"/>
            </a:pPr>
            <a:r>
              <a:rPr lang="fr-CA" dirty="0" smtClean="0"/>
              <a:t>Physique</a:t>
            </a:r>
          </a:p>
          <a:p>
            <a:pPr lvl="1">
              <a:buSzPct val="90000"/>
              <a:buFont typeface="Wingdings" pitchFamily="2" charset="2"/>
              <a:buChar char="§"/>
            </a:pPr>
            <a:r>
              <a:rPr lang="fr-CA" dirty="0" smtClean="0"/>
              <a:t>Mathématiques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pPr>
              <a:buSzPct val="75000"/>
              <a:buFont typeface="Wingdings" pitchFamily="2" charset="2"/>
              <a:buChar char="!"/>
            </a:pPr>
            <a:r>
              <a:rPr lang="fr-CA" dirty="0" smtClean="0"/>
              <a:t>Divers</a:t>
            </a:r>
          </a:p>
          <a:p>
            <a:pPr lvl="1">
              <a:buSzPct val="90000"/>
              <a:buFont typeface="Wingdings" pitchFamily="2" charset="2"/>
              <a:buChar char="§"/>
            </a:pPr>
            <a:r>
              <a:rPr lang="fr-CA" dirty="0" smtClean="0"/>
              <a:t>Géographie</a:t>
            </a:r>
          </a:p>
          <a:p>
            <a:pPr lvl="1">
              <a:buSzPct val="90000"/>
              <a:buFont typeface="Wingdings" pitchFamily="2" charset="2"/>
              <a:buChar char="§"/>
            </a:pPr>
            <a:r>
              <a:rPr lang="fr-CA" dirty="0" smtClean="0"/>
              <a:t>Histoire</a:t>
            </a:r>
          </a:p>
          <a:p>
            <a:pPr lvl="1">
              <a:buSzPct val="90000"/>
              <a:buFont typeface="Wingdings" pitchFamily="2" charset="2"/>
              <a:buChar char="§"/>
            </a:pPr>
            <a:r>
              <a:rPr lang="fr-CA" dirty="0" smtClean="0"/>
              <a:t>Informatique</a:t>
            </a:r>
          </a:p>
          <a:p>
            <a:pPr>
              <a:buSzPct val="77000"/>
              <a:buFont typeface="Wingdings" pitchFamily="2" charset="2"/>
              <a:buChar char=""/>
            </a:pPr>
            <a:r>
              <a:rPr lang="fr-CA" dirty="0" smtClean="0"/>
              <a:t>Sports et loisirs</a:t>
            </a:r>
          </a:p>
          <a:p>
            <a:pPr lvl="1">
              <a:buSzPct val="90000"/>
              <a:buFont typeface="Wingdings" pitchFamily="2" charset="2"/>
              <a:buChar char="§"/>
            </a:pPr>
            <a:r>
              <a:rPr lang="fr-CA" dirty="0" smtClean="0"/>
              <a:t>Arts plastiques</a:t>
            </a:r>
          </a:p>
          <a:p>
            <a:pPr lvl="1">
              <a:buSzPct val="90000"/>
              <a:buFont typeface="Wingdings" pitchFamily="2" charset="2"/>
              <a:buChar char="§"/>
            </a:pPr>
            <a:r>
              <a:rPr lang="fr-CA" dirty="0" smtClean="0"/>
              <a:t>Éducation physique</a:t>
            </a:r>
          </a:p>
        </p:txBody>
      </p:sp>
      <p:sp>
        <p:nvSpPr>
          <p:cNvPr id="6" name="Espace réservé de la date 5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fr-FR" dirty="0" smtClean="0"/>
              <a:t>25/03/2009</a:t>
            </a:r>
            <a:endParaRPr lang="fr-CA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6"/>
          </p:nvPr>
        </p:nvSpPr>
        <p:spPr/>
        <p:txBody>
          <a:bodyPr>
            <a:normAutofit fontScale="85000" lnSpcReduction="20000"/>
          </a:bodyPr>
          <a:lstStyle/>
          <a:p>
            <a:fld id="{1835CB8A-03C2-4301-8639-79DF08335112}" type="slidenum">
              <a:rPr lang="fr-CA" smtClean="0"/>
              <a:pPr/>
              <a:t>6</a:t>
            </a:fld>
            <a:endParaRPr lang="fr-CA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fr-CA" dirty="0" smtClean="0"/>
              <a:t>Caroline Lavoie</a:t>
            </a:r>
            <a:endParaRPr lang="fr-C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fr-CA" dirty="0"/>
              <a:t>Vie </a:t>
            </a:r>
            <a:r>
              <a:rPr lang="fr-CA" dirty="0" smtClean="0"/>
              <a:t>socio-éducative</a:t>
            </a:r>
            <a:endParaRPr lang="fr-CA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dirty="0" smtClean="0"/>
              <a:t>25/03/2009</a:t>
            </a:r>
            <a:endParaRPr lang="fr-CA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835CB8A-03C2-4301-8639-79DF08335112}" type="slidenum">
              <a:rPr lang="fr-CA" smtClean="0"/>
              <a:pPr/>
              <a:t>7</a:t>
            </a:fld>
            <a:endParaRPr lang="fr-CA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A" dirty="0" smtClean="0"/>
              <a:t>Caroline Lavoie</a:t>
            </a:r>
            <a:endParaRPr lang="fr-CA" dirty="0"/>
          </a:p>
        </p:txBody>
      </p:sp>
      <p:sp>
        <p:nvSpPr>
          <p:cNvPr id="7" name="ZoneTexte 6"/>
          <p:cNvSpPr txBox="1"/>
          <p:nvPr/>
        </p:nvSpPr>
        <p:spPr>
          <a:xfrm>
            <a:off x="571472" y="1643050"/>
            <a:ext cx="28575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A" sz="2000" dirty="0" smtClean="0"/>
              <a:t>Présentation des activités </a:t>
            </a:r>
            <a:endParaRPr lang="fr-CA" sz="2000" dirty="0"/>
          </a:p>
        </p:txBody>
      </p:sp>
      <p:sp>
        <p:nvSpPr>
          <p:cNvPr id="8" name="Étoile à 8 branches 7"/>
          <p:cNvSpPr/>
          <p:nvPr/>
        </p:nvSpPr>
        <p:spPr>
          <a:xfrm>
            <a:off x="3643306" y="3214686"/>
            <a:ext cx="1857388" cy="1857388"/>
          </a:xfrm>
          <a:prstGeom prst="star8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189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sz="2000" dirty="0" smtClean="0">
                <a:solidFill>
                  <a:schemeClr val="tx1"/>
                </a:solidFill>
              </a:rPr>
              <a:t>Choix</a:t>
            </a:r>
            <a:endParaRPr lang="fr-CA" sz="2400" dirty="0">
              <a:solidFill>
                <a:schemeClr val="tx1"/>
              </a:solidFill>
            </a:endParaRPr>
          </a:p>
        </p:txBody>
      </p:sp>
      <p:sp>
        <p:nvSpPr>
          <p:cNvPr id="9" name="Rectangle à coins arrondis 8"/>
          <p:cNvSpPr/>
          <p:nvPr/>
        </p:nvSpPr>
        <p:spPr>
          <a:xfrm>
            <a:off x="3464711" y="2285992"/>
            <a:ext cx="2214578" cy="642942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  <a:ln w="28575"/>
          <a:effectLst>
            <a:reflection blurRad="6350" stA="50000" endA="300" endPos="5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sz="2000" dirty="0" smtClean="0">
                <a:solidFill>
                  <a:schemeClr val="tx1"/>
                </a:solidFill>
              </a:rPr>
              <a:t>Danse</a:t>
            </a:r>
            <a:endParaRPr lang="fr-CA" sz="2000" dirty="0">
              <a:solidFill>
                <a:schemeClr val="tx1"/>
              </a:solidFill>
            </a:endParaRPr>
          </a:p>
        </p:txBody>
      </p:sp>
      <p:sp>
        <p:nvSpPr>
          <p:cNvPr id="10" name="Rectangle à coins arrondis 9"/>
          <p:cNvSpPr/>
          <p:nvPr/>
        </p:nvSpPr>
        <p:spPr>
          <a:xfrm>
            <a:off x="5786446" y="3786190"/>
            <a:ext cx="2214578" cy="642942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  <a:ln w="28575"/>
          <a:effectLst>
            <a:reflection blurRad="6350" stA="50000" endA="300" endPos="5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sz="2000" dirty="0" smtClean="0">
                <a:solidFill>
                  <a:schemeClr val="tx1"/>
                </a:solidFill>
              </a:rPr>
              <a:t>Musique</a:t>
            </a:r>
            <a:endParaRPr lang="fr-CA" sz="2000" dirty="0">
              <a:solidFill>
                <a:schemeClr val="tx1"/>
              </a:solidFill>
            </a:endParaRPr>
          </a:p>
        </p:txBody>
      </p:sp>
      <p:sp>
        <p:nvSpPr>
          <p:cNvPr id="11" name="Rectangle à coins arrondis 10"/>
          <p:cNvSpPr/>
          <p:nvPr/>
        </p:nvSpPr>
        <p:spPr>
          <a:xfrm>
            <a:off x="1142976" y="3786190"/>
            <a:ext cx="2214578" cy="642942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  <a:ln w="28575"/>
          <a:effectLst>
            <a:reflection blurRad="6350" stA="50000" endA="300" endPos="5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sz="2000" dirty="0" smtClean="0">
                <a:solidFill>
                  <a:schemeClr val="tx1"/>
                </a:solidFill>
              </a:rPr>
              <a:t>Théâtre</a:t>
            </a:r>
            <a:endParaRPr lang="fr-CA" sz="2000" dirty="0">
              <a:solidFill>
                <a:schemeClr val="tx1"/>
              </a:solidFill>
            </a:endParaRPr>
          </a:p>
        </p:txBody>
      </p:sp>
      <p:sp>
        <p:nvSpPr>
          <p:cNvPr id="12" name="Rectangle à coins arrondis 11"/>
          <p:cNvSpPr/>
          <p:nvPr/>
        </p:nvSpPr>
        <p:spPr>
          <a:xfrm>
            <a:off x="3500430" y="5357826"/>
            <a:ext cx="2214578" cy="642942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  <a:ln w="28575"/>
          <a:effectLst>
            <a:reflection blurRad="6350" stA="50000" endA="300" endPos="5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sz="2000" dirty="0" smtClean="0">
                <a:solidFill>
                  <a:schemeClr val="tx1"/>
                </a:solidFill>
              </a:rPr>
              <a:t>Sport</a:t>
            </a:r>
            <a:endParaRPr lang="fr-CA" sz="2000" dirty="0">
              <a:solidFill>
                <a:schemeClr val="tx1"/>
              </a:solidFill>
            </a:endParaRPr>
          </a:p>
        </p:txBody>
      </p:sp>
      <p:sp>
        <p:nvSpPr>
          <p:cNvPr id="17" name="Flèche courbée vers le bas 16"/>
          <p:cNvSpPr/>
          <p:nvPr/>
        </p:nvSpPr>
        <p:spPr>
          <a:xfrm rot="10800000">
            <a:off x="2601199" y="4631425"/>
            <a:ext cx="1143987" cy="612351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>
              <a:solidFill>
                <a:schemeClr val="tx1"/>
              </a:solidFill>
            </a:endParaRPr>
          </a:p>
        </p:txBody>
      </p:sp>
      <p:sp>
        <p:nvSpPr>
          <p:cNvPr id="19" name="Flèche courbée vers le bas 18"/>
          <p:cNvSpPr/>
          <p:nvPr/>
        </p:nvSpPr>
        <p:spPr>
          <a:xfrm rot="21600000">
            <a:off x="5428277" y="3102765"/>
            <a:ext cx="1143987" cy="612351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1">
                <a:lumMod val="60000"/>
                <a:lumOff val="40000"/>
              </a:schemeClr>
            </a:gs>
            <a:gs pos="64999">
              <a:srgbClr val="F0EBD5"/>
            </a:gs>
            <a:gs pos="100000">
              <a:srgbClr val="D1C39F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édian">
  <a:themeElements>
    <a:clrScheme name="Mé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é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é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437</TotalTime>
  <Words>160</Words>
  <Application>Microsoft Office PowerPoint</Application>
  <PresentationFormat>Affichage à l'écran (4:3)</PresentationFormat>
  <Paragraphs>82</Paragraphs>
  <Slides>8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8</vt:i4>
      </vt:variant>
    </vt:vector>
  </HeadingPairs>
  <TitlesOfParts>
    <vt:vector size="9" baseType="lpstr">
      <vt:lpstr>Médian</vt:lpstr>
      <vt:lpstr>COLLÈGE PAUL DE GRANDPRÉ</vt:lpstr>
      <vt:lpstr>Historique</vt:lpstr>
      <vt:lpstr>Personnel</vt:lpstr>
      <vt:lpstr>Organigramme</vt:lpstr>
      <vt:lpstr>Structure pédagogique</vt:lpstr>
      <vt:lpstr>Liste des cours offerts</vt:lpstr>
      <vt:lpstr>Vie socio-éducative</vt:lpstr>
      <vt:lpstr>Diapositive 8</vt:lpstr>
    </vt:vector>
  </TitlesOfParts>
  <Company>Versalys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Collège Paul de Grandpré</dc:title>
  <dc:creator>Caroline Lavoie</dc:creator>
  <cp:lastModifiedBy>Caroline Lavoie</cp:lastModifiedBy>
  <cp:revision>34</cp:revision>
  <dcterms:created xsi:type="dcterms:W3CDTF">2009-03-18T02:38:53Z</dcterms:created>
  <dcterms:modified xsi:type="dcterms:W3CDTF">2009-03-28T02:51:15Z</dcterms:modified>
</cp:coreProperties>
</file>