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258</TotalTime>
  <Words>133</Words>
  <Application>Microsoft Office PowerPoint</Application>
  <PresentationFormat>Affichage à l'écran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24</cp:revision>
  <dcterms:created xsi:type="dcterms:W3CDTF">2009-03-18T02:38:53Z</dcterms:created>
  <dcterms:modified xsi:type="dcterms:W3CDTF">2009-03-27T00:25:22Z</dcterms:modified>
</cp:coreProperties>
</file>