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  <p:sldId id="265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6600"/>
    </p:penClr>
  </p:showPr>
  <p:clrMru>
    <a:srgbClr val="FFFFFF"/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79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C3530-AF6C-4392-BE6F-AB9B76DB5F81}" type="datetimeFigureOut">
              <a:rPr lang="fr-FR" smtClean="0"/>
              <a:pPr/>
              <a:t>27/03/2009</a:t>
            </a:fld>
            <a:endParaRPr lang="fr-CA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2446E-3CDB-45DF-8F70-D812957BA3D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Cette diapositive doit être revue pour l’année 2009/2010.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446E-3CDB-45DF-8F70-D812957BA3D2}" type="slidenum">
              <a:rPr lang="fr-CA" smtClean="0"/>
              <a:pPr/>
              <a:t>5</a:t>
            </a:fld>
            <a:endParaRPr lang="fr-C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6477000" cy="1828800"/>
          </a:xfrm>
        </p:spPr>
        <p:txBody>
          <a:bodyPr anchor="b"/>
          <a:lstStyle>
            <a:lvl1pPr>
              <a:defRPr cap="all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10" name="Image 9" descr="Logo.jpg"/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8000" y="214290"/>
            <a:ext cx="1619250" cy="9048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5000"/>
        <a:buFontTx/>
        <a:buBlip>
          <a:blip r:embed="rId14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2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pic>
        <p:nvPicPr>
          <p:cNvPr id="1028" name="Picture 4" descr="C:\Documents and Settings\Versalys\Local Settings\Temporary Internet Files\Content.IE5\SHEZ0X2V\MPj04034620000[1]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0000" y="1620000"/>
            <a:ext cx="3311191" cy="41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Administration : 5</a:t>
            </a:r>
          </a:p>
          <a:p>
            <a:pPr lvl="1"/>
            <a:r>
              <a:rPr lang="fr-CA" dirty="0" smtClean="0"/>
              <a:t>Directeur</a:t>
            </a:r>
          </a:p>
          <a:p>
            <a:pPr lvl="1"/>
            <a:r>
              <a:rPr lang="fr-CA" dirty="0" smtClean="0"/>
              <a:t>Directeur adjoint</a:t>
            </a:r>
          </a:p>
          <a:p>
            <a:pPr lvl="1"/>
            <a:r>
              <a:rPr lang="fr-CA" dirty="0" smtClean="0"/>
              <a:t>Secrétaire administrative</a:t>
            </a:r>
          </a:p>
          <a:p>
            <a:pPr lvl="1"/>
            <a:r>
              <a:rPr lang="fr-CA" dirty="0" smtClean="0"/>
              <a:t>Coordonnateur</a:t>
            </a:r>
          </a:p>
          <a:p>
            <a:pPr lvl="1"/>
            <a:r>
              <a:rPr lang="fr-CA" dirty="0" smtClean="0"/>
              <a:t>Chargé de compte</a:t>
            </a:r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3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grpSp>
        <p:nvGrpSpPr>
          <p:cNvPr id="7" name="Groupe 6"/>
          <p:cNvGrpSpPr/>
          <p:nvPr/>
        </p:nvGrpSpPr>
        <p:grpSpPr>
          <a:xfrm>
            <a:off x="5500694" y="1857364"/>
            <a:ext cx="2571768" cy="4071966"/>
            <a:chOff x="5357818" y="1928802"/>
            <a:chExt cx="2571768" cy="4071966"/>
          </a:xfrm>
        </p:grpSpPr>
        <p:sp>
          <p:nvSpPr>
            <p:cNvPr id="8" name="Ellipse 7"/>
            <p:cNvSpPr/>
            <p:nvPr/>
          </p:nvSpPr>
          <p:spPr>
            <a:xfrm>
              <a:off x="5357818" y="1928802"/>
              <a:ext cx="2571768" cy="4071966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pic>
          <p:nvPicPr>
            <p:cNvPr id="9" name="Image 8" descr="Personnel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D2D7FF"/>
                </a:clrFrom>
                <a:clrTo>
                  <a:srgbClr val="D2D7FF">
                    <a:alpha val="0"/>
                  </a:srgbClr>
                </a:clrTo>
              </a:clrChange>
            </a:blip>
            <a:srcRect l="18692"/>
            <a:stretch>
              <a:fillRect/>
            </a:stretch>
          </p:blipFill>
          <p:spPr>
            <a:xfrm>
              <a:off x="5686013" y="2643182"/>
              <a:ext cx="1957821" cy="192882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4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85720" y="3571876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Pierre Gravel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3286116" y="1928802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Simon Poirier</a:t>
            </a:r>
          </a:p>
          <a:p>
            <a:pPr algn="ctr"/>
            <a:r>
              <a:rPr lang="fr-CA" sz="1600" i="1" dirty="0" smtClean="0"/>
              <a:t>Directeur adjoint</a:t>
            </a:r>
            <a:endParaRPr lang="fr-CA" sz="1600" i="1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3286116" y="3024185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Lucie Provencher</a:t>
            </a:r>
          </a:p>
          <a:p>
            <a:pPr algn="ctr"/>
            <a:r>
              <a:rPr lang="fr-CA" sz="1600" i="1" dirty="0" smtClean="0"/>
              <a:t>Secrétaire administrative</a:t>
            </a:r>
            <a:endParaRPr lang="fr-CA" sz="1600" i="1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3286116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Coordonateur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6286512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Professeurs</a:t>
            </a:r>
            <a:endParaRPr lang="fr-CA" sz="16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286116" y="5214950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Denis Cloutier</a:t>
            </a:r>
          </a:p>
          <a:p>
            <a:pPr algn="ctr"/>
            <a:r>
              <a:rPr lang="fr-CA" sz="1600" i="1" dirty="0" smtClean="0"/>
              <a:t>Chargé de compte</a:t>
            </a:r>
            <a:endParaRPr lang="fr-CA" sz="1600" i="1" dirty="0"/>
          </a:p>
        </p:txBody>
      </p:sp>
      <p:cxnSp>
        <p:nvCxnSpPr>
          <p:cNvPr id="13" name="Connecteur en angle 12"/>
          <p:cNvCxnSpPr>
            <a:stCxn id="7" idx="3"/>
            <a:endCxn id="8" idx="1"/>
          </p:cNvCxnSpPr>
          <p:nvPr/>
        </p:nvCxnSpPr>
        <p:spPr>
          <a:xfrm flipV="1">
            <a:off x="2857488" y="2321711"/>
            <a:ext cx="428628" cy="1643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ngle 13"/>
          <p:cNvCxnSpPr>
            <a:stCxn id="7" idx="3"/>
            <a:endCxn id="12" idx="1"/>
          </p:cNvCxnSpPr>
          <p:nvPr/>
        </p:nvCxnSpPr>
        <p:spPr>
          <a:xfrm>
            <a:off x="2857488" y="3964785"/>
            <a:ext cx="428628" cy="1643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en angle 14"/>
          <p:cNvCxnSpPr>
            <a:stCxn id="7" idx="3"/>
            <a:endCxn id="9" idx="1"/>
          </p:cNvCxnSpPr>
          <p:nvPr/>
        </p:nvCxnSpPr>
        <p:spPr>
          <a:xfrm flipV="1">
            <a:off x="2857488" y="3417094"/>
            <a:ext cx="428628" cy="54769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en angle 15"/>
          <p:cNvCxnSpPr>
            <a:stCxn id="7" idx="3"/>
            <a:endCxn id="10" idx="1"/>
          </p:cNvCxnSpPr>
          <p:nvPr/>
        </p:nvCxnSpPr>
        <p:spPr>
          <a:xfrm>
            <a:off x="2857488" y="3964785"/>
            <a:ext cx="428628" cy="54769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en angle 16"/>
          <p:cNvCxnSpPr>
            <a:stCxn id="10" idx="3"/>
            <a:endCxn id="11" idx="1"/>
          </p:cNvCxnSpPr>
          <p:nvPr/>
        </p:nvCxnSpPr>
        <p:spPr>
          <a:xfrm>
            <a:off x="5857884" y="4512477"/>
            <a:ext cx="428628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2008/2009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5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6</a:t>
            </a:fld>
            <a:endParaRPr lang="fr-CA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/>
              <a:t>Vie </a:t>
            </a:r>
            <a:r>
              <a:rPr lang="fr-CA" dirty="0" smtClean="0"/>
              <a:t>socio-éducative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7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ZoneTexte 6"/>
          <p:cNvSpPr txBox="1"/>
          <p:nvPr/>
        </p:nvSpPr>
        <p:spPr>
          <a:xfrm>
            <a:off x="571472" y="164305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Présentation des activités </a:t>
            </a:r>
            <a:endParaRPr lang="fr-CA" sz="2000" dirty="0"/>
          </a:p>
        </p:txBody>
      </p:sp>
      <p:sp>
        <p:nvSpPr>
          <p:cNvPr id="8" name="Étoile à 8 branches 7"/>
          <p:cNvSpPr/>
          <p:nvPr/>
        </p:nvSpPr>
        <p:spPr>
          <a:xfrm>
            <a:off x="3643306" y="3214686"/>
            <a:ext cx="1857388" cy="1857388"/>
          </a:xfrm>
          <a:prstGeom prst="star8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Choix</a:t>
            </a:r>
            <a:endParaRPr lang="fr-CA" sz="24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464711" y="2285992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Danse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78644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Musique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114297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Théâtre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500430" y="5357826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Sport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7" name="Flèche courbée vers le bas 16"/>
          <p:cNvSpPr/>
          <p:nvPr/>
        </p:nvSpPr>
        <p:spPr>
          <a:xfrm rot="10800000">
            <a:off x="2601199" y="463142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  <p:sp>
        <p:nvSpPr>
          <p:cNvPr id="19" name="Flèche courbée vers le bas 18"/>
          <p:cNvSpPr/>
          <p:nvPr/>
        </p:nvSpPr>
        <p:spPr>
          <a:xfrm rot="21600000">
            <a:off x="5428277" y="310276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7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Calendrier scolaire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8</a:t>
            </a:fld>
            <a:endParaRPr lang="fr-CA" dirty="0"/>
          </a:p>
        </p:txBody>
      </p:sp>
      <p:graphicFrame>
        <p:nvGraphicFramePr>
          <p:cNvPr id="9" name="Espace réservé du contenu 6"/>
          <p:cNvGraphicFramePr>
            <a:graphicFrameLocks noGrp="1"/>
          </p:cNvGraphicFramePr>
          <p:nvPr>
            <p:ph sz="quarter" idx="1"/>
          </p:nvPr>
        </p:nvGraphicFramePr>
        <p:xfrm>
          <a:off x="612000" y="1903261"/>
          <a:ext cx="7920000" cy="4111200"/>
        </p:xfrm>
        <a:graphic>
          <a:graphicData uri="http://schemas.openxmlformats.org/drawingml/2006/table">
            <a:tbl>
              <a:tblPr firstRow="1">
                <a:tableStyleId>{9DCAF9ED-07DC-4A11-8D7F-57B35C25682E}</a:tableStyleId>
              </a:tblPr>
              <a:tblGrid>
                <a:gridCol w="3960000"/>
                <a:gridCol w="1980000"/>
                <a:gridCol w="1980000"/>
              </a:tblGrid>
              <a:tr h="504000">
                <a:tc>
                  <a:txBody>
                    <a:bodyPr/>
                    <a:lstStyle/>
                    <a:p>
                      <a:endParaRPr lang="fr-CA" sz="24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A" sz="2400" dirty="0" smtClean="0"/>
                        <a:t>Horaire</a:t>
                      </a:r>
                      <a:endParaRPr lang="fr-CA" sz="24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398098">
                <a:tc>
                  <a:txBody>
                    <a:bodyPr/>
                    <a:lstStyle/>
                    <a:p>
                      <a:r>
                        <a:rPr lang="fr-CA" sz="2400" b="1" dirty="0" smtClean="0">
                          <a:solidFill>
                            <a:schemeClr val="bg1"/>
                          </a:solidFill>
                        </a:rPr>
                        <a:t>Jour de semaine</a:t>
                      </a:r>
                      <a:endParaRPr lang="fr-CA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Avant-midi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Après-midi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Lundi</a:t>
                      </a:r>
                      <a:endParaRPr lang="fr-CA" sz="2000" dirty="0"/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7h45 à 11h15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12h45 à 16h15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Mardi</a:t>
                      </a:r>
                      <a:endParaRPr lang="fr-CA" sz="2000" dirty="0"/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fr-CA" sz="200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A" sz="2000" dirty="0"/>
                    </a:p>
                  </a:txBody>
                  <a:tcPr anchor="ctr"/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Mercredi</a:t>
                      </a:r>
                      <a:endParaRPr lang="fr-CA" sz="2000" dirty="0"/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fr-CA" sz="200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A" sz="2000" dirty="0"/>
                    </a:p>
                  </a:txBody>
                  <a:tcPr anchor="ctr"/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Jeudi</a:t>
                      </a:r>
                      <a:endParaRPr lang="fr-CA" sz="2000" dirty="0"/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fr-CA" sz="2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A" sz="2000" dirty="0"/>
                    </a:p>
                  </a:txBody>
                  <a:tcPr anchor="ctr"/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Vendredi</a:t>
                      </a:r>
                      <a:endParaRPr lang="fr-CA" sz="2000" dirty="0"/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7h45 à 12h15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Congé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99785" y="1428736"/>
            <a:ext cx="6344430" cy="92333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CurveDown">
              <a:avLst/>
            </a:prstTxWarp>
            <a:spAutoFit/>
          </a:bodyPr>
          <a:lstStyle/>
          <a:p>
            <a:pPr algn="ctr"/>
            <a:r>
              <a:rPr lang="fr-F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Bonne année scolaire</a:t>
            </a:r>
            <a:endParaRPr lang="fr-F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3" descr="C:\Program Files\Microsoft Office 2007\MEDIA\CAGCAT10\j030125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214686"/>
            <a:ext cx="3336280" cy="2854429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857224" y="3714752"/>
            <a:ext cx="5375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lant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4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Merci de votre attention</a:t>
            </a:r>
            <a:endParaRPr lang="fr-FR" sz="40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590</TotalTime>
  <Words>204</Words>
  <Application>Microsoft Office PowerPoint</Application>
  <PresentationFormat>Affichage à l'écran (4:3)</PresentationFormat>
  <Paragraphs>103</Paragraphs>
  <Slides>9</Slides>
  <Notes>1</Notes>
  <HiddenSlides>1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Médian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  <vt:lpstr>Calendrier scolaire</vt:lpstr>
      <vt:lpstr>Diapositive 9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45</cp:revision>
  <dcterms:created xsi:type="dcterms:W3CDTF">2009-03-18T02:38:53Z</dcterms:created>
  <dcterms:modified xsi:type="dcterms:W3CDTF">2009-03-28T04:55:24Z</dcterms:modified>
</cp:coreProperties>
</file>