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  <p:sldId id="265" r:id="rId9"/>
    <p:sldId id="264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35B22"/>
    <a:srgbClr val="98480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C3530-AF6C-4392-BE6F-AB9B76DB5F81}" type="datetimeFigureOut">
              <a:rPr lang="fr-FR" smtClean="0"/>
              <a:pPr/>
              <a:t>27/03/2009</a:t>
            </a:fld>
            <a:endParaRPr lang="fr-CA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2446E-3CDB-45DF-8F70-D812957BA3D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6477000" cy="1828800"/>
          </a:xfrm>
        </p:spPr>
        <p:txBody>
          <a:bodyPr anchor="b"/>
          <a:lstStyle>
            <a:lvl1pPr>
              <a:defRPr cap="all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pic>
        <p:nvPicPr>
          <p:cNvPr id="10" name="Image 9" descr="Logo.jpg"/>
          <p:cNvPicPr>
            <a:picLocks noChangeAspect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08000" y="214290"/>
            <a:ext cx="1619250" cy="9048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accent3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5000"/>
        <a:buFontTx/>
        <a:buBlip>
          <a:blip r:embed="rId14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spc="350" dirty="0" smtClean="0">
                <a:solidFill>
                  <a:srgbClr val="C3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GRANDPRÉ</a:t>
            </a:r>
            <a:endParaRPr lang="fr-CA" sz="4000" spc="350" dirty="0">
              <a:solidFill>
                <a:srgbClr val="C3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2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pic>
        <p:nvPicPr>
          <p:cNvPr id="1028" name="Picture 4" descr="C:\Documents and Settings\Versalys\Local Settings\Temporary Internet Files\Content.IE5\SHEZ0X2V\MPj04034620000[1]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0000" y="1620000"/>
            <a:ext cx="3311191" cy="41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Administration : 5</a:t>
            </a:r>
          </a:p>
          <a:p>
            <a:pPr lvl="1"/>
            <a:r>
              <a:rPr lang="fr-CA" dirty="0" smtClean="0"/>
              <a:t>Directeur</a:t>
            </a:r>
          </a:p>
          <a:p>
            <a:pPr lvl="1"/>
            <a:r>
              <a:rPr lang="fr-CA" dirty="0" smtClean="0"/>
              <a:t>Directeur adjoint</a:t>
            </a:r>
          </a:p>
          <a:p>
            <a:pPr lvl="1"/>
            <a:r>
              <a:rPr lang="fr-CA" dirty="0" smtClean="0"/>
              <a:t>Secrétaire administrative</a:t>
            </a:r>
          </a:p>
          <a:p>
            <a:pPr lvl="1"/>
            <a:r>
              <a:rPr lang="fr-CA" dirty="0" smtClean="0"/>
              <a:t>Coordonnateur</a:t>
            </a:r>
          </a:p>
          <a:p>
            <a:pPr lvl="1"/>
            <a:r>
              <a:rPr lang="fr-CA" dirty="0" smtClean="0"/>
              <a:t>Chargé de compte</a:t>
            </a:r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3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grpSp>
        <p:nvGrpSpPr>
          <p:cNvPr id="7" name="Groupe 6"/>
          <p:cNvGrpSpPr/>
          <p:nvPr/>
        </p:nvGrpSpPr>
        <p:grpSpPr>
          <a:xfrm>
            <a:off x="5500694" y="1857364"/>
            <a:ext cx="2571768" cy="4071966"/>
            <a:chOff x="5357818" y="1928802"/>
            <a:chExt cx="2571768" cy="4071966"/>
          </a:xfrm>
        </p:grpSpPr>
        <p:sp>
          <p:nvSpPr>
            <p:cNvPr id="8" name="Ellipse 7"/>
            <p:cNvSpPr/>
            <p:nvPr/>
          </p:nvSpPr>
          <p:spPr>
            <a:xfrm>
              <a:off x="5357818" y="1928802"/>
              <a:ext cx="2571768" cy="4071966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pic>
          <p:nvPicPr>
            <p:cNvPr id="9" name="Image 8" descr="Personnel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D2D7FF"/>
                </a:clrFrom>
                <a:clrTo>
                  <a:srgbClr val="D2D7FF">
                    <a:alpha val="0"/>
                  </a:srgbClr>
                </a:clrTo>
              </a:clrChange>
            </a:blip>
            <a:srcRect l="18692"/>
            <a:stretch>
              <a:fillRect/>
            </a:stretch>
          </p:blipFill>
          <p:spPr>
            <a:xfrm>
              <a:off x="5686013" y="2643182"/>
              <a:ext cx="1957821" cy="192882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Organigramme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4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85720" y="3571876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Pierre Gravel</a:t>
            </a:r>
          </a:p>
          <a:p>
            <a:pPr algn="ctr"/>
            <a:r>
              <a:rPr lang="fr-CA" sz="1600" i="1" dirty="0" smtClean="0"/>
              <a:t>Directeur</a:t>
            </a:r>
            <a:endParaRPr lang="fr-CA" sz="1600" i="1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3286116" y="1928802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Simon Poirier</a:t>
            </a:r>
          </a:p>
          <a:p>
            <a:pPr algn="ctr"/>
            <a:r>
              <a:rPr lang="fr-CA" sz="1600" i="1" dirty="0" smtClean="0"/>
              <a:t>Directeur adjoint</a:t>
            </a:r>
            <a:endParaRPr lang="fr-CA" sz="1600" i="1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3286116" y="3024185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Lucie Provencher</a:t>
            </a:r>
          </a:p>
          <a:p>
            <a:pPr algn="ctr"/>
            <a:r>
              <a:rPr lang="fr-CA" sz="1600" i="1" dirty="0" smtClean="0"/>
              <a:t>Secrétaire administrative</a:t>
            </a:r>
            <a:endParaRPr lang="fr-CA" sz="1600" i="1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3286116" y="4119568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Coordonateur</a:t>
            </a:r>
          </a:p>
          <a:p>
            <a:pPr algn="ctr"/>
            <a:r>
              <a:rPr lang="fr-CA" sz="1600" i="1" dirty="0" smtClean="0"/>
              <a:t>Directeur</a:t>
            </a:r>
            <a:endParaRPr lang="fr-CA" sz="1600" i="1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6286512" y="4119568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Professeurs</a:t>
            </a:r>
            <a:endParaRPr lang="fr-CA" sz="16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286116" y="5214950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Denis Cloutier</a:t>
            </a:r>
          </a:p>
          <a:p>
            <a:pPr algn="ctr"/>
            <a:r>
              <a:rPr lang="fr-CA" sz="1600" i="1" dirty="0" smtClean="0"/>
              <a:t>Chargé de compte</a:t>
            </a:r>
            <a:endParaRPr lang="fr-CA" sz="1600" i="1" dirty="0"/>
          </a:p>
        </p:txBody>
      </p:sp>
      <p:cxnSp>
        <p:nvCxnSpPr>
          <p:cNvPr id="13" name="Connecteur en angle 12"/>
          <p:cNvCxnSpPr>
            <a:stCxn id="7" idx="3"/>
            <a:endCxn id="8" idx="1"/>
          </p:cNvCxnSpPr>
          <p:nvPr/>
        </p:nvCxnSpPr>
        <p:spPr>
          <a:xfrm flipV="1">
            <a:off x="2857488" y="2321711"/>
            <a:ext cx="428628" cy="164307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en angle 13"/>
          <p:cNvCxnSpPr>
            <a:stCxn id="7" idx="3"/>
            <a:endCxn id="12" idx="1"/>
          </p:cNvCxnSpPr>
          <p:nvPr/>
        </p:nvCxnSpPr>
        <p:spPr>
          <a:xfrm>
            <a:off x="2857488" y="3964785"/>
            <a:ext cx="428628" cy="164307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en angle 14"/>
          <p:cNvCxnSpPr>
            <a:stCxn id="7" idx="3"/>
            <a:endCxn id="9" idx="1"/>
          </p:cNvCxnSpPr>
          <p:nvPr/>
        </p:nvCxnSpPr>
        <p:spPr>
          <a:xfrm flipV="1">
            <a:off x="2857488" y="3417094"/>
            <a:ext cx="428628" cy="54769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en angle 15"/>
          <p:cNvCxnSpPr>
            <a:stCxn id="7" idx="3"/>
            <a:endCxn id="10" idx="1"/>
          </p:cNvCxnSpPr>
          <p:nvPr/>
        </p:nvCxnSpPr>
        <p:spPr>
          <a:xfrm>
            <a:off x="2857488" y="3964785"/>
            <a:ext cx="428628" cy="54769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en angle 16"/>
          <p:cNvCxnSpPr>
            <a:stCxn id="10" idx="3"/>
            <a:endCxn id="11" idx="1"/>
          </p:cNvCxnSpPr>
          <p:nvPr/>
        </p:nvCxnSpPr>
        <p:spPr>
          <a:xfrm>
            <a:off x="5857884" y="4512477"/>
            <a:ext cx="428628" cy="1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fr-CA" b="1" dirty="0" smtClean="0"/>
              <a:t>Les effectifs de la rentrée 2008/2009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5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25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4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3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2</a:t>
            </a:r>
            <a:r>
              <a:rPr lang="fr-CA" baseline="30000" dirty="0" smtClean="0"/>
              <a:t>ème</a:t>
            </a:r>
            <a:r>
              <a:rPr lang="fr-CA" dirty="0" smtClean="0"/>
              <a:t> : 5 classes de 32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1</a:t>
            </a:r>
            <a:r>
              <a:rPr lang="fr-CA" baseline="30000" dirty="0" smtClean="0"/>
              <a:t>re</a:t>
            </a:r>
            <a:r>
              <a:rPr lang="fr-CA" dirty="0" smtClean="0"/>
              <a:t> : 5 classes de 35 élèves</a:t>
            </a:r>
          </a:p>
          <a:p>
            <a:pPr marL="1101725" indent="-571500">
              <a:spcBef>
                <a:spcPts val="1800"/>
              </a:spcBef>
              <a:buNone/>
            </a:pPr>
            <a:r>
              <a:rPr lang="fr-CA" i="1" dirty="0" smtClean="0"/>
              <a:t>classe spécifique : 2 classes de 20 élèves</a:t>
            </a:r>
            <a:endParaRPr lang="fr-CA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5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SzPct val="68000"/>
              <a:buFont typeface="Wingdings" pitchFamily="2" charset="2"/>
              <a:buChar char=""/>
            </a:pPr>
            <a:r>
              <a:rPr lang="fr-CA" dirty="0" smtClean="0"/>
              <a:t>Langues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Anglais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Français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Espagnol</a:t>
            </a:r>
          </a:p>
          <a:p>
            <a:pPr>
              <a:buSzPct val="88000"/>
              <a:buFont typeface="Wingdings" pitchFamily="2" charset="2"/>
              <a:buChar char=""/>
            </a:pPr>
            <a:r>
              <a:rPr lang="fr-CA" dirty="0" smtClean="0"/>
              <a:t>Sciences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Biologie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Chimie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Physique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Mathématiques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SzPct val="75000"/>
              <a:buFont typeface="Wingdings" pitchFamily="2" charset="2"/>
              <a:buChar char="!"/>
            </a:pPr>
            <a:r>
              <a:rPr lang="fr-CA" dirty="0" smtClean="0"/>
              <a:t>Divers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Géographie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Histoire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Informatique</a:t>
            </a:r>
          </a:p>
          <a:p>
            <a:pPr>
              <a:buSzPct val="77000"/>
              <a:buFont typeface="Wingdings" pitchFamily="2" charset="2"/>
              <a:buChar char=""/>
            </a:pPr>
            <a:r>
              <a:rPr lang="fr-CA" dirty="0" smtClean="0"/>
              <a:t>Sports et loisirs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Arts plastiques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Éducation physique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6</a:t>
            </a:fld>
            <a:endParaRPr lang="fr-CA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/>
              <a:t>Vie </a:t>
            </a:r>
            <a:r>
              <a:rPr lang="fr-CA" dirty="0" smtClean="0"/>
              <a:t>socio-éducative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7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ZoneTexte 6"/>
          <p:cNvSpPr txBox="1"/>
          <p:nvPr/>
        </p:nvSpPr>
        <p:spPr>
          <a:xfrm>
            <a:off x="571472" y="1643050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/>
              <a:t>Présentation des activités </a:t>
            </a:r>
            <a:endParaRPr lang="fr-CA" sz="2000" dirty="0"/>
          </a:p>
        </p:txBody>
      </p:sp>
      <p:sp>
        <p:nvSpPr>
          <p:cNvPr id="8" name="Étoile à 8 branches 7"/>
          <p:cNvSpPr/>
          <p:nvPr/>
        </p:nvSpPr>
        <p:spPr>
          <a:xfrm>
            <a:off x="3643306" y="3214686"/>
            <a:ext cx="1857388" cy="1857388"/>
          </a:xfrm>
          <a:prstGeom prst="star8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Choix</a:t>
            </a:r>
            <a:endParaRPr lang="fr-CA" sz="2400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3464711" y="2285992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Danse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5786446" y="3786190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Musique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1142976" y="3786190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Théâtre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500430" y="5357826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Sport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7" name="Flèche courbée vers le bas 16"/>
          <p:cNvSpPr/>
          <p:nvPr/>
        </p:nvSpPr>
        <p:spPr>
          <a:xfrm rot="10800000">
            <a:off x="2601199" y="4631425"/>
            <a:ext cx="1143987" cy="6123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  <p:sp>
        <p:nvSpPr>
          <p:cNvPr id="19" name="Flèche courbée vers le bas 18"/>
          <p:cNvSpPr/>
          <p:nvPr/>
        </p:nvSpPr>
        <p:spPr>
          <a:xfrm rot="21600000">
            <a:off x="5428277" y="3102765"/>
            <a:ext cx="1143987" cy="6123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Calendrier scolaire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8</a:t>
            </a:fld>
            <a:endParaRPr lang="fr-CA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7800"/>
                <a:gridCol w="2717800"/>
                <a:gridCol w="2717800"/>
              </a:tblGrid>
              <a:tr h="370840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Horaire</a:t>
                      </a:r>
                      <a:endParaRPr lang="fr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 smtClean="0"/>
                        <a:t>Jour de semaine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Avant-midi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 smtClean="0"/>
                        <a:t>Après-midi</a:t>
                      </a:r>
                      <a:endParaRPr lang="fr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 smtClean="0"/>
                        <a:t>Lundi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 smtClean="0"/>
                        <a:t>Mardi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 smtClean="0"/>
                        <a:t>Mercredi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 smtClean="0"/>
                        <a:t>Jeudi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A" dirty="0" smtClean="0"/>
                        <a:t>Vendredi</a:t>
                      </a:r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99785" y="1428736"/>
            <a:ext cx="6344430" cy="92333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CurveDown">
              <a:avLst/>
            </a:prstTxWarp>
            <a:spAutoFit/>
          </a:bodyPr>
          <a:lstStyle/>
          <a:p>
            <a:pPr algn="ctr"/>
            <a:r>
              <a:rPr lang="fr-FR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Bonne année scolaire</a:t>
            </a:r>
            <a:endParaRPr lang="fr-FR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3" descr="C:\Program Files\Microsoft Office 2007\MEDIA\CAGCAT10\j030125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214686"/>
            <a:ext cx="3336280" cy="2854429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857224" y="3714752"/>
            <a:ext cx="5375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lant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40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Merci de votre attention</a:t>
            </a:r>
            <a:endParaRPr lang="fr-FR" sz="40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448</TotalTime>
  <Words>184</Words>
  <Application>Microsoft Office PowerPoint</Application>
  <PresentationFormat>Affichage à l'écran (4:3)</PresentationFormat>
  <Paragraphs>97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Médian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  <vt:lpstr>Calendrier scolaire</vt:lpstr>
      <vt:lpstr>Diapositive 9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37</cp:revision>
  <dcterms:created xsi:type="dcterms:W3CDTF">2009-03-18T02:38:53Z</dcterms:created>
  <dcterms:modified xsi:type="dcterms:W3CDTF">2009-03-28T02:51:29Z</dcterms:modified>
</cp:coreProperties>
</file>