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5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9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27/03/2009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Cette diapositive doit être revue pour l’année 2009/2010.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2446E-3CDB-45DF-8F70-D812957BA3D2}" type="slidenum">
              <a:rPr lang="fr-CA" smtClean="0"/>
              <a:pPr/>
              <a:t>5</a:t>
            </a:fld>
            <a:endParaRPr lang="fr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00" y="214290"/>
            <a:ext cx="1619250" cy="904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pic>
        <p:nvPicPr>
          <p:cNvPr id="1028" name="Picture 4" descr="C:\Documents and Settings\Versalys\Local Settings\Temporary Internet Files\Content.IE5\SHEZ0X2V\MPj0403462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0" y="1620000"/>
            <a:ext cx="3311191" cy="41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grpSp>
        <p:nvGrpSpPr>
          <p:cNvPr id="7" name="Groupe 6"/>
          <p:cNvGrpSpPr/>
          <p:nvPr/>
        </p:nvGrpSpPr>
        <p:grpSpPr>
          <a:xfrm>
            <a:off x="5500694" y="1857364"/>
            <a:ext cx="2571768" cy="4071966"/>
            <a:chOff x="5357818" y="1928802"/>
            <a:chExt cx="2571768" cy="4071966"/>
          </a:xfrm>
        </p:grpSpPr>
        <p:sp>
          <p:nvSpPr>
            <p:cNvPr id="8" name="Ellipse 7"/>
            <p:cNvSpPr/>
            <p:nvPr/>
          </p:nvSpPr>
          <p:spPr>
            <a:xfrm>
              <a:off x="5357818" y="1928802"/>
              <a:ext cx="2571768" cy="407196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9" name="Image 8" descr="Personnel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D2D7FF"/>
                </a:clrFrom>
                <a:clrTo>
                  <a:srgbClr val="D2D7FF">
                    <a:alpha val="0"/>
                  </a:srgbClr>
                </a:clrTo>
              </a:clrChange>
            </a:blip>
            <a:srcRect l="18692"/>
            <a:stretch>
              <a:fillRect/>
            </a:stretch>
          </p:blipFill>
          <p:spPr>
            <a:xfrm>
              <a:off x="5686013" y="2643182"/>
              <a:ext cx="1957821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</a:t>
            </a:r>
            <a:r>
              <a:rPr lang="fr-CA" b="1" dirty="0" smtClean="0"/>
              <a:t>2008/2009</a:t>
            </a:r>
            <a:endParaRPr lang="fr-CA" b="1" dirty="0" smtClean="0"/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Calendrier scolaire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8</a:t>
            </a:fld>
            <a:endParaRPr lang="fr-CA" dirty="0"/>
          </a:p>
        </p:txBody>
      </p:sp>
      <p:graphicFrame>
        <p:nvGraphicFramePr>
          <p:cNvPr id="9" name="Espace réservé du contenu 6"/>
          <p:cNvGraphicFramePr>
            <a:graphicFrameLocks noGrp="1"/>
          </p:cNvGraphicFramePr>
          <p:nvPr>
            <p:ph sz="quarter" idx="1"/>
          </p:nvPr>
        </p:nvGraphicFramePr>
        <p:xfrm>
          <a:off x="612000" y="1903261"/>
          <a:ext cx="7920000" cy="4111200"/>
        </p:xfrm>
        <a:graphic>
          <a:graphicData uri="http://schemas.openxmlformats.org/drawingml/2006/table">
            <a:tbl>
              <a:tblPr firstRow="1">
                <a:tableStyleId>{9DCAF9ED-07DC-4A11-8D7F-57B35C25682E}</a:tableStyleId>
              </a:tblPr>
              <a:tblGrid>
                <a:gridCol w="3960000"/>
                <a:gridCol w="1980000"/>
                <a:gridCol w="1980000"/>
              </a:tblGrid>
              <a:tr h="504000">
                <a:tc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Horaire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98098">
                <a:tc>
                  <a:txBody>
                    <a:bodyPr/>
                    <a:lstStyle/>
                    <a:p>
                      <a:r>
                        <a:rPr lang="fr-CA" sz="2400" b="1" dirty="0" smtClean="0">
                          <a:solidFill>
                            <a:schemeClr val="bg1"/>
                          </a:solidFill>
                        </a:rPr>
                        <a:t>Jour de semaine</a:t>
                      </a:r>
                      <a:endParaRPr lang="fr-CA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Avant-midi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Après-midi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Lundi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7h45 à 11h15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12h45 à 16h15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Mardi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Mercredi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Jeudi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Vendredi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7h45 à 12h15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Congé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9785" y="1428736"/>
            <a:ext cx="6344430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Bonne année scolaire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3" descr="C:\Program Files\Microsoft Office 2007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214686"/>
            <a:ext cx="3336280" cy="285442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57224" y="3714752"/>
            <a:ext cx="5375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Merci de votre attention</a:t>
            </a:r>
            <a:endParaRPr lang="fr-FR" sz="40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496</TotalTime>
  <Words>204</Words>
  <Application>Microsoft Office PowerPoint</Application>
  <PresentationFormat>Affichage à l'écran (4:3)</PresentationFormat>
  <Paragraphs>103</Paragraphs>
  <Slides>9</Slides>
  <Notes>1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Calendrier scolaire</vt:lpstr>
      <vt:lpstr>Diapositive 9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41</cp:revision>
  <dcterms:created xsi:type="dcterms:W3CDTF">2009-03-18T02:38:53Z</dcterms:created>
  <dcterms:modified xsi:type="dcterms:W3CDTF">2009-03-28T03:08:45Z</dcterms:modified>
</cp:coreProperties>
</file>