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b="1" dirty="0" smtClean="0"/>
              <a:t>Les effectifs de la rentrée 2008/2009</a:t>
            </a:r>
          </a:p>
          <a:p>
            <a:pPr marL="900113" indent="-369888"/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900113" indent="-369888"/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900113" indent="-369888"/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900113" indent="-369888"/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900113" indent="-369888"/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80</Words>
  <Application>Microsoft Office PowerPoint</Application>
  <PresentationFormat>Affichage à l'écran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17</cp:revision>
  <dcterms:created xsi:type="dcterms:W3CDTF">2009-03-18T02:38:53Z</dcterms:created>
  <dcterms:modified xsi:type="dcterms:W3CDTF">2009-03-27T00:24:01Z</dcterms:modified>
</cp:coreProperties>
</file>