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AC71ED-B4CB-478D-B774-6B63A147D256}" type="doc">
      <dgm:prSet loTypeId="urn:microsoft.com/office/officeart/2005/8/layout/hProcess11" loCatId="process" qsTypeId="urn:microsoft.com/office/officeart/2005/8/quickstyle/3d5" qsCatId="3D" csTypeId="urn:microsoft.com/office/officeart/2005/8/colors/accent2_4" csCatId="accent2" phldr="1"/>
      <dgm:spPr/>
      <dgm:t>
        <a:bodyPr/>
        <a:lstStyle/>
        <a:p>
          <a:endParaRPr lang="fr-CA"/>
        </a:p>
      </dgm:t>
    </dgm:pt>
    <dgm:pt modelId="{45F2C042-59C4-4482-9F91-A09B80F41312}">
      <dgm:prSet phldrT="[Texte]"/>
      <dgm:spPr/>
      <dgm:t>
        <a:bodyPr/>
        <a:lstStyle/>
        <a:p>
          <a:r>
            <a:rPr lang="fr-CA" dirty="0" smtClean="0"/>
            <a:t>Office 95</a:t>
          </a:r>
          <a:endParaRPr lang="fr-CA" dirty="0"/>
        </a:p>
      </dgm:t>
    </dgm:pt>
    <dgm:pt modelId="{AF13C20F-3367-481E-B392-BBDB496FB56C}" type="parTrans" cxnId="{F72CD669-3C8B-41C8-B208-A17666471110}">
      <dgm:prSet/>
      <dgm:spPr/>
      <dgm:t>
        <a:bodyPr/>
        <a:lstStyle/>
        <a:p>
          <a:endParaRPr lang="fr-CA"/>
        </a:p>
      </dgm:t>
    </dgm:pt>
    <dgm:pt modelId="{B83B645A-0180-4AF7-837A-ACC76CE7F37E}" type="sibTrans" cxnId="{F72CD669-3C8B-41C8-B208-A17666471110}">
      <dgm:prSet/>
      <dgm:spPr/>
      <dgm:t>
        <a:bodyPr/>
        <a:lstStyle/>
        <a:p>
          <a:endParaRPr lang="fr-CA"/>
        </a:p>
      </dgm:t>
    </dgm:pt>
    <dgm:pt modelId="{113B1E91-D0A0-4AF0-8282-ADA237FC2333}">
      <dgm:prSet phldrT="[Texte]"/>
      <dgm:spPr/>
      <dgm:t>
        <a:bodyPr/>
        <a:lstStyle/>
        <a:p>
          <a:r>
            <a:rPr lang="fr-CA" dirty="0" smtClean="0"/>
            <a:t>Office 98</a:t>
          </a:r>
          <a:endParaRPr lang="fr-CA" dirty="0"/>
        </a:p>
      </dgm:t>
    </dgm:pt>
    <dgm:pt modelId="{77E3FA5C-F649-48F2-9AE2-BE58D5869C62}" type="parTrans" cxnId="{14DC7005-E4F5-43EB-8823-66AF90AC3645}">
      <dgm:prSet/>
      <dgm:spPr/>
      <dgm:t>
        <a:bodyPr/>
        <a:lstStyle/>
        <a:p>
          <a:endParaRPr lang="fr-CA"/>
        </a:p>
      </dgm:t>
    </dgm:pt>
    <dgm:pt modelId="{19E3DB18-39EE-45D6-8342-54605CE3278B}" type="sibTrans" cxnId="{14DC7005-E4F5-43EB-8823-66AF90AC3645}">
      <dgm:prSet/>
      <dgm:spPr/>
      <dgm:t>
        <a:bodyPr/>
        <a:lstStyle/>
        <a:p>
          <a:endParaRPr lang="fr-CA"/>
        </a:p>
      </dgm:t>
    </dgm:pt>
    <dgm:pt modelId="{45DF114B-3194-4B12-9D9B-A7C954CBD44F}">
      <dgm:prSet phldrT="[Texte]"/>
      <dgm:spPr/>
      <dgm:t>
        <a:bodyPr/>
        <a:lstStyle/>
        <a:p>
          <a:r>
            <a:rPr lang="fr-CA" dirty="0" smtClean="0"/>
            <a:t>Office 2000</a:t>
          </a:r>
          <a:endParaRPr lang="fr-CA" dirty="0"/>
        </a:p>
      </dgm:t>
    </dgm:pt>
    <dgm:pt modelId="{B6175CFB-B452-457C-BF42-7C373AED6734}" type="parTrans" cxnId="{1EB404D0-2A01-41FD-AD77-729ABB2AC994}">
      <dgm:prSet/>
      <dgm:spPr/>
      <dgm:t>
        <a:bodyPr/>
        <a:lstStyle/>
        <a:p>
          <a:endParaRPr lang="fr-CA"/>
        </a:p>
      </dgm:t>
    </dgm:pt>
    <dgm:pt modelId="{7355D399-4D89-49BA-9D97-17CF9039E393}" type="sibTrans" cxnId="{1EB404D0-2A01-41FD-AD77-729ABB2AC994}">
      <dgm:prSet/>
      <dgm:spPr/>
      <dgm:t>
        <a:bodyPr/>
        <a:lstStyle/>
        <a:p>
          <a:endParaRPr lang="fr-CA"/>
        </a:p>
      </dgm:t>
    </dgm:pt>
    <dgm:pt modelId="{1BB8FDB9-5F2B-4A29-99AC-EFD5E8A8E0C6}">
      <dgm:prSet/>
      <dgm:spPr/>
      <dgm:t>
        <a:bodyPr/>
        <a:lstStyle/>
        <a:p>
          <a:r>
            <a:rPr lang="fr-CA" dirty="0" smtClean="0"/>
            <a:t>Office </a:t>
          </a:r>
          <a:r>
            <a:rPr lang="fr-CA" dirty="0" err="1" smtClean="0"/>
            <a:t>Xp</a:t>
          </a:r>
          <a:endParaRPr lang="fr-CA" dirty="0"/>
        </a:p>
      </dgm:t>
    </dgm:pt>
    <dgm:pt modelId="{5206F361-4816-48B8-B684-DA509BFBDEFC}" type="parTrans" cxnId="{B764CB8F-44F4-4368-BBD4-F0F858B30066}">
      <dgm:prSet/>
      <dgm:spPr/>
      <dgm:t>
        <a:bodyPr/>
        <a:lstStyle/>
        <a:p>
          <a:endParaRPr lang="fr-CA"/>
        </a:p>
      </dgm:t>
    </dgm:pt>
    <dgm:pt modelId="{CF73EAFA-574B-4283-9224-21772DDC1FE5}" type="sibTrans" cxnId="{B764CB8F-44F4-4368-BBD4-F0F858B30066}">
      <dgm:prSet/>
      <dgm:spPr/>
      <dgm:t>
        <a:bodyPr/>
        <a:lstStyle/>
        <a:p>
          <a:endParaRPr lang="fr-CA"/>
        </a:p>
      </dgm:t>
    </dgm:pt>
    <dgm:pt modelId="{A9CA36BD-66E9-4A36-947E-CD77D681342F}">
      <dgm:prSet/>
      <dgm:spPr/>
      <dgm:t>
        <a:bodyPr/>
        <a:lstStyle/>
        <a:p>
          <a:r>
            <a:rPr lang="fr-CA" dirty="0" smtClean="0"/>
            <a:t>2002</a:t>
          </a:r>
          <a:endParaRPr lang="fr-CA" dirty="0"/>
        </a:p>
      </dgm:t>
    </dgm:pt>
    <dgm:pt modelId="{33E71AD0-569B-4AD8-8DB7-6F32A495F457}" type="parTrans" cxnId="{41C22C1F-843B-4BBE-9EC5-FEC0B39558CF}">
      <dgm:prSet/>
      <dgm:spPr/>
      <dgm:t>
        <a:bodyPr/>
        <a:lstStyle/>
        <a:p>
          <a:endParaRPr lang="fr-CA"/>
        </a:p>
      </dgm:t>
    </dgm:pt>
    <dgm:pt modelId="{39855F47-99B3-4273-BE45-EDD8ED690484}" type="sibTrans" cxnId="{41C22C1F-843B-4BBE-9EC5-FEC0B39558CF}">
      <dgm:prSet/>
      <dgm:spPr/>
      <dgm:t>
        <a:bodyPr/>
        <a:lstStyle/>
        <a:p>
          <a:endParaRPr lang="fr-CA"/>
        </a:p>
      </dgm:t>
    </dgm:pt>
    <dgm:pt modelId="{A20E811B-9053-42FE-88E3-507D7DE8878D}">
      <dgm:prSet/>
      <dgm:spPr/>
      <dgm:t>
        <a:bodyPr/>
        <a:lstStyle/>
        <a:p>
          <a:r>
            <a:rPr lang="fr-CA" dirty="0" smtClean="0"/>
            <a:t>Office 2007</a:t>
          </a:r>
          <a:endParaRPr lang="fr-CA" dirty="0"/>
        </a:p>
      </dgm:t>
    </dgm:pt>
    <dgm:pt modelId="{3685AD9B-DD94-4B47-8C1B-FC318A9457C7}" type="parTrans" cxnId="{E6349C73-06F3-4221-A4F8-DE0A9CAECA32}">
      <dgm:prSet/>
      <dgm:spPr/>
      <dgm:t>
        <a:bodyPr/>
        <a:lstStyle/>
        <a:p>
          <a:endParaRPr lang="fr-CA"/>
        </a:p>
      </dgm:t>
    </dgm:pt>
    <dgm:pt modelId="{CAE44E52-FC54-494D-B414-68D71294B448}" type="sibTrans" cxnId="{E6349C73-06F3-4221-A4F8-DE0A9CAECA32}">
      <dgm:prSet/>
      <dgm:spPr/>
      <dgm:t>
        <a:bodyPr/>
        <a:lstStyle/>
        <a:p>
          <a:endParaRPr lang="fr-CA"/>
        </a:p>
      </dgm:t>
    </dgm:pt>
    <dgm:pt modelId="{FA8F24D9-B372-48EF-A7DB-1B3F46C49E9E}">
      <dgm:prSet/>
      <dgm:spPr/>
      <dgm:t>
        <a:bodyPr/>
        <a:lstStyle/>
        <a:p>
          <a:r>
            <a:rPr lang="fr-CA" dirty="0" smtClean="0"/>
            <a:t>2003</a:t>
          </a:r>
          <a:endParaRPr lang="fr-CA" dirty="0"/>
        </a:p>
      </dgm:t>
    </dgm:pt>
    <dgm:pt modelId="{D829EAA7-79E1-4AB8-AC70-73CCCA9AF52D}" type="parTrans" cxnId="{413D8338-D0EB-45FD-BE09-0EF0737E2792}">
      <dgm:prSet/>
      <dgm:spPr/>
      <dgm:t>
        <a:bodyPr/>
        <a:lstStyle/>
        <a:p>
          <a:endParaRPr lang="fr-CA"/>
        </a:p>
      </dgm:t>
    </dgm:pt>
    <dgm:pt modelId="{70F97243-D22D-4C97-B5CA-5004FB50BB8A}" type="sibTrans" cxnId="{413D8338-D0EB-45FD-BE09-0EF0737E2792}">
      <dgm:prSet/>
      <dgm:spPr/>
      <dgm:t>
        <a:bodyPr/>
        <a:lstStyle/>
        <a:p>
          <a:endParaRPr lang="fr-CA"/>
        </a:p>
      </dgm:t>
    </dgm:pt>
    <dgm:pt modelId="{7CEAEE60-1D35-4C09-AD8E-EA5A8036B52A}">
      <dgm:prSet/>
      <dgm:spPr/>
      <dgm:t>
        <a:bodyPr/>
        <a:lstStyle/>
        <a:p>
          <a:r>
            <a:rPr lang="fr-CA" dirty="0" smtClean="0"/>
            <a:t>Office 2010</a:t>
          </a:r>
          <a:endParaRPr lang="fr-CA" dirty="0"/>
        </a:p>
      </dgm:t>
    </dgm:pt>
    <dgm:pt modelId="{21A5D89E-D58D-452E-87B2-6D2C8C1FD123}" type="parTrans" cxnId="{9F139AB1-77AA-4A35-AE5F-37E09767D88B}">
      <dgm:prSet/>
      <dgm:spPr/>
      <dgm:t>
        <a:bodyPr/>
        <a:lstStyle/>
        <a:p>
          <a:endParaRPr lang="fr-CA"/>
        </a:p>
      </dgm:t>
    </dgm:pt>
    <dgm:pt modelId="{5246324C-0D54-4462-A0C3-96FF9F464BB4}" type="sibTrans" cxnId="{9F139AB1-77AA-4A35-AE5F-37E09767D88B}">
      <dgm:prSet/>
      <dgm:spPr/>
      <dgm:t>
        <a:bodyPr/>
        <a:lstStyle/>
        <a:p>
          <a:endParaRPr lang="fr-CA"/>
        </a:p>
      </dgm:t>
    </dgm:pt>
    <dgm:pt modelId="{BBBA7A3A-8DE7-4AC0-8C12-639D6235FCC4}" type="pres">
      <dgm:prSet presAssocID="{68AC71ED-B4CB-478D-B774-6B63A147D256}" presName="Name0" presStyleCnt="0">
        <dgm:presLayoutVars>
          <dgm:dir/>
          <dgm:resizeHandles val="exact"/>
        </dgm:presLayoutVars>
      </dgm:prSet>
      <dgm:spPr/>
    </dgm:pt>
    <dgm:pt modelId="{9EDFEBEC-C654-4D91-AA24-D35C642AD77F}" type="pres">
      <dgm:prSet presAssocID="{68AC71ED-B4CB-478D-B774-6B63A147D256}" presName="arrow" presStyleLbl="bgShp" presStyleIdx="0" presStyleCnt="1"/>
      <dgm:spPr/>
    </dgm:pt>
    <dgm:pt modelId="{AAF3CED3-53CF-4BAE-B073-57B504947AFE}" type="pres">
      <dgm:prSet presAssocID="{68AC71ED-B4CB-478D-B774-6B63A147D256}" presName="points" presStyleCnt="0"/>
      <dgm:spPr/>
    </dgm:pt>
    <dgm:pt modelId="{1DB05663-7361-4E50-AE49-25BB9C88016B}" type="pres">
      <dgm:prSet presAssocID="{45F2C042-59C4-4482-9F91-A09B80F41312}" presName="compositeA" presStyleCnt="0"/>
      <dgm:spPr/>
    </dgm:pt>
    <dgm:pt modelId="{8D857093-C08E-4D24-9E26-398D51A234DF}" type="pres">
      <dgm:prSet presAssocID="{45F2C042-59C4-4482-9F91-A09B80F41312}" presName="textA" presStyleLbl="revTx" presStyleIdx="0" presStyleCnt="6">
        <dgm:presLayoutVars>
          <dgm:bulletEnabled val="1"/>
        </dgm:presLayoutVars>
      </dgm:prSet>
      <dgm:spPr/>
    </dgm:pt>
    <dgm:pt modelId="{FF2E5656-1D55-4027-AAFE-AD9A52623C82}" type="pres">
      <dgm:prSet presAssocID="{45F2C042-59C4-4482-9F91-A09B80F41312}" presName="circleA" presStyleLbl="node1" presStyleIdx="0" presStyleCnt="6"/>
      <dgm:spPr/>
    </dgm:pt>
    <dgm:pt modelId="{070CA7B2-9B40-45DA-A9E6-2128F8260745}" type="pres">
      <dgm:prSet presAssocID="{45F2C042-59C4-4482-9F91-A09B80F41312}" presName="spaceA" presStyleCnt="0"/>
      <dgm:spPr/>
    </dgm:pt>
    <dgm:pt modelId="{81908107-011D-481F-865E-289970515C5B}" type="pres">
      <dgm:prSet presAssocID="{B83B645A-0180-4AF7-837A-ACC76CE7F37E}" presName="space" presStyleCnt="0"/>
      <dgm:spPr/>
    </dgm:pt>
    <dgm:pt modelId="{F817B5A6-0940-403F-A59C-DC585776230D}" type="pres">
      <dgm:prSet presAssocID="{113B1E91-D0A0-4AF0-8282-ADA237FC2333}" presName="compositeB" presStyleCnt="0"/>
      <dgm:spPr/>
    </dgm:pt>
    <dgm:pt modelId="{73CC4A7D-A647-47FF-BC47-A400F0948250}" type="pres">
      <dgm:prSet presAssocID="{113B1E91-D0A0-4AF0-8282-ADA237FC2333}" presName="textB" presStyleLbl="revTx" presStyleIdx="1" presStyleCnt="6">
        <dgm:presLayoutVars>
          <dgm:bulletEnabled val="1"/>
        </dgm:presLayoutVars>
      </dgm:prSet>
      <dgm:spPr/>
    </dgm:pt>
    <dgm:pt modelId="{4694FDF5-A190-4F3B-805A-D1AEA5233F44}" type="pres">
      <dgm:prSet presAssocID="{113B1E91-D0A0-4AF0-8282-ADA237FC2333}" presName="circleB" presStyleLbl="node1" presStyleIdx="1" presStyleCnt="6"/>
      <dgm:spPr/>
    </dgm:pt>
    <dgm:pt modelId="{FD18B323-4E0C-43A0-87BF-0E1533B49E88}" type="pres">
      <dgm:prSet presAssocID="{113B1E91-D0A0-4AF0-8282-ADA237FC2333}" presName="spaceB" presStyleCnt="0"/>
      <dgm:spPr/>
    </dgm:pt>
    <dgm:pt modelId="{23FA198A-A487-4C29-B1B8-622C41F82C6C}" type="pres">
      <dgm:prSet presAssocID="{19E3DB18-39EE-45D6-8342-54605CE3278B}" presName="space" presStyleCnt="0"/>
      <dgm:spPr/>
    </dgm:pt>
    <dgm:pt modelId="{BD033FB4-637A-4CF2-8735-FD1A7786621E}" type="pres">
      <dgm:prSet presAssocID="{45DF114B-3194-4B12-9D9B-A7C954CBD44F}" presName="compositeA" presStyleCnt="0"/>
      <dgm:spPr/>
    </dgm:pt>
    <dgm:pt modelId="{DDBD7440-3721-484F-B8BA-100B18937AFE}" type="pres">
      <dgm:prSet presAssocID="{45DF114B-3194-4B12-9D9B-A7C954CBD44F}" presName="textA" presStyleLbl="revTx" presStyleIdx="2" presStyleCnt="6">
        <dgm:presLayoutVars>
          <dgm:bulletEnabled val="1"/>
        </dgm:presLayoutVars>
      </dgm:prSet>
      <dgm:spPr/>
    </dgm:pt>
    <dgm:pt modelId="{C6206F64-0779-4063-9371-65CC63C1B032}" type="pres">
      <dgm:prSet presAssocID="{45DF114B-3194-4B12-9D9B-A7C954CBD44F}" presName="circleA" presStyleLbl="node1" presStyleIdx="2" presStyleCnt="6"/>
      <dgm:spPr/>
    </dgm:pt>
    <dgm:pt modelId="{10432A9F-2DF7-460A-866C-2E6F9DD169F4}" type="pres">
      <dgm:prSet presAssocID="{45DF114B-3194-4B12-9D9B-A7C954CBD44F}" presName="spaceA" presStyleCnt="0"/>
      <dgm:spPr/>
    </dgm:pt>
    <dgm:pt modelId="{45538077-AE82-4CAF-9E15-948610BAF422}" type="pres">
      <dgm:prSet presAssocID="{7355D399-4D89-49BA-9D97-17CF9039E393}" presName="space" presStyleCnt="0"/>
      <dgm:spPr/>
    </dgm:pt>
    <dgm:pt modelId="{48BD46AC-4751-4638-8BB9-558AA472AC76}" type="pres">
      <dgm:prSet presAssocID="{1BB8FDB9-5F2B-4A29-99AC-EFD5E8A8E0C6}" presName="compositeB" presStyleCnt="0"/>
      <dgm:spPr/>
    </dgm:pt>
    <dgm:pt modelId="{E465EE76-2F4B-4826-BA81-C0C34A6B99B1}" type="pres">
      <dgm:prSet presAssocID="{1BB8FDB9-5F2B-4A29-99AC-EFD5E8A8E0C6}" presName="textB" presStyleLbl="revTx" presStyleIdx="3" presStyleCnt="6">
        <dgm:presLayoutVars>
          <dgm:bulletEnabled val="1"/>
        </dgm:presLayoutVars>
      </dgm:prSet>
      <dgm:spPr/>
    </dgm:pt>
    <dgm:pt modelId="{AF56A08B-A7C0-4176-B47D-C12D7B6A932B}" type="pres">
      <dgm:prSet presAssocID="{1BB8FDB9-5F2B-4A29-99AC-EFD5E8A8E0C6}" presName="circleB" presStyleLbl="node1" presStyleIdx="3" presStyleCnt="6"/>
      <dgm:spPr/>
    </dgm:pt>
    <dgm:pt modelId="{C327F4F3-3B43-4AAB-8FFF-9304220EAEEA}" type="pres">
      <dgm:prSet presAssocID="{1BB8FDB9-5F2B-4A29-99AC-EFD5E8A8E0C6}" presName="spaceB" presStyleCnt="0"/>
      <dgm:spPr/>
    </dgm:pt>
    <dgm:pt modelId="{5E9B4DF4-25F8-4398-A267-F57B5B00874C}" type="pres">
      <dgm:prSet presAssocID="{CF73EAFA-574B-4283-9224-21772DDC1FE5}" presName="space" presStyleCnt="0"/>
      <dgm:spPr/>
    </dgm:pt>
    <dgm:pt modelId="{627F592A-110D-4A93-8F77-3FD6C552E225}" type="pres">
      <dgm:prSet presAssocID="{A20E811B-9053-42FE-88E3-507D7DE8878D}" presName="compositeA" presStyleCnt="0"/>
      <dgm:spPr/>
    </dgm:pt>
    <dgm:pt modelId="{FDBB9047-FEFE-4F3A-A318-73B008A74633}" type="pres">
      <dgm:prSet presAssocID="{A20E811B-9053-42FE-88E3-507D7DE8878D}" presName="textA" presStyleLbl="revTx" presStyleIdx="4" presStyleCnt="6">
        <dgm:presLayoutVars>
          <dgm:bulletEnabled val="1"/>
        </dgm:presLayoutVars>
      </dgm:prSet>
      <dgm:spPr/>
    </dgm:pt>
    <dgm:pt modelId="{B51572BF-790A-4B0A-9B9C-EFD01495EDB0}" type="pres">
      <dgm:prSet presAssocID="{A20E811B-9053-42FE-88E3-507D7DE8878D}" presName="circleA" presStyleLbl="node1" presStyleIdx="4" presStyleCnt="6"/>
      <dgm:spPr/>
    </dgm:pt>
    <dgm:pt modelId="{6D3FDA18-D15F-43E9-AC54-F7276C12DADB}" type="pres">
      <dgm:prSet presAssocID="{A20E811B-9053-42FE-88E3-507D7DE8878D}" presName="spaceA" presStyleCnt="0"/>
      <dgm:spPr/>
    </dgm:pt>
    <dgm:pt modelId="{021E828F-F939-4E7E-B189-EAECA498C740}" type="pres">
      <dgm:prSet presAssocID="{CAE44E52-FC54-494D-B414-68D71294B448}" presName="space" presStyleCnt="0"/>
      <dgm:spPr/>
    </dgm:pt>
    <dgm:pt modelId="{9E962A94-988E-4536-8143-FDE91D05C185}" type="pres">
      <dgm:prSet presAssocID="{7CEAEE60-1D35-4C09-AD8E-EA5A8036B52A}" presName="compositeB" presStyleCnt="0"/>
      <dgm:spPr/>
    </dgm:pt>
    <dgm:pt modelId="{8668101A-0956-479B-9D59-7947AA50853F}" type="pres">
      <dgm:prSet presAssocID="{7CEAEE60-1D35-4C09-AD8E-EA5A8036B52A}" presName="textB" presStyleLbl="revTx" presStyleIdx="5" presStyleCnt="6">
        <dgm:presLayoutVars>
          <dgm:bulletEnabled val="1"/>
        </dgm:presLayoutVars>
      </dgm:prSet>
      <dgm:spPr/>
    </dgm:pt>
    <dgm:pt modelId="{1C224E27-2C8D-4540-BE41-2A5CED21434F}" type="pres">
      <dgm:prSet presAssocID="{7CEAEE60-1D35-4C09-AD8E-EA5A8036B52A}" presName="circleB" presStyleLbl="node1" presStyleIdx="5" presStyleCnt="6"/>
      <dgm:spPr/>
    </dgm:pt>
    <dgm:pt modelId="{70273E0C-E26C-4A9C-AB85-B2F9FE7D51F7}" type="pres">
      <dgm:prSet presAssocID="{7CEAEE60-1D35-4C09-AD8E-EA5A8036B52A}" presName="spaceB" presStyleCnt="0"/>
      <dgm:spPr/>
    </dgm:pt>
  </dgm:ptLst>
  <dgm:cxnLst>
    <dgm:cxn modelId="{413D8338-D0EB-45FD-BE09-0EF0737E2792}" srcId="{1BB8FDB9-5F2B-4A29-99AC-EFD5E8A8E0C6}" destId="{FA8F24D9-B372-48EF-A7DB-1B3F46C49E9E}" srcOrd="1" destOrd="0" parTransId="{D829EAA7-79E1-4AB8-AC70-73CCCA9AF52D}" sibTransId="{70F97243-D22D-4C97-B5CA-5004FB50BB8A}"/>
    <dgm:cxn modelId="{14DC7005-E4F5-43EB-8823-66AF90AC3645}" srcId="{68AC71ED-B4CB-478D-B774-6B63A147D256}" destId="{113B1E91-D0A0-4AF0-8282-ADA237FC2333}" srcOrd="1" destOrd="0" parTransId="{77E3FA5C-F649-48F2-9AE2-BE58D5869C62}" sibTransId="{19E3DB18-39EE-45D6-8342-54605CE3278B}"/>
    <dgm:cxn modelId="{670BE45D-AAB4-4E3D-B5C2-E6113BB83179}" type="presOf" srcId="{45DF114B-3194-4B12-9D9B-A7C954CBD44F}" destId="{DDBD7440-3721-484F-B8BA-100B18937AFE}" srcOrd="0" destOrd="0" presId="urn:microsoft.com/office/officeart/2005/8/layout/hProcess11"/>
    <dgm:cxn modelId="{9F139AB1-77AA-4A35-AE5F-37E09767D88B}" srcId="{68AC71ED-B4CB-478D-B774-6B63A147D256}" destId="{7CEAEE60-1D35-4C09-AD8E-EA5A8036B52A}" srcOrd="5" destOrd="0" parTransId="{21A5D89E-D58D-452E-87B2-6D2C8C1FD123}" sibTransId="{5246324C-0D54-4462-A0C3-96FF9F464BB4}"/>
    <dgm:cxn modelId="{B764CB8F-44F4-4368-BBD4-F0F858B30066}" srcId="{68AC71ED-B4CB-478D-B774-6B63A147D256}" destId="{1BB8FDB9-5F2B-4A29-99AC-EFD5E8A8E0C6}" srcOrd="3" destOrd="0" parTransId="{5206F361-4816-48B8-B684-DA509BFBDEFC}" sibTransId="{CF73EAFA-574B-4283-9224-21772DDC1FE5}"/>
    <dgm:cxn modelId="{41C22C1F-843B-4BBE-9EC5-FEC0B39558CF}" srcId="{1BB8FDB9-5F2B-4A29-99AC-EFD5E8A8E0C6}" destId="{A9CA36BD-66E9-4A36-947E-CD77D681342F}" srcOrd="0" destOrd="0" parTransId="{33E71AD0-569B-4AD8-8DB7-6F32A495F457}" sibTransId="{39855F47-99B3-4273-BE45-EDD8ED690484}"/>
    <dgm:cxn modelId="{D2ADC14E-66BB-45DC-BE56-DA18BDAAEFB0}" type="presOf" srcId="{FA8F24D9-B372-48EF-A7DB-1B3F46C49E9E}" destId="{E465EE76-2F4B-4826-BA81-C0C34A6B99B1}" srcOrd="0" destOrd="2" presId="urn:microsoft.com/office/officeart/2005/8/layout/hProcess11"/>
    <dgm:cxn modelId="{447F948D-4703-4941-BF6F-14DB2A7A4634}" type="presOf" srcId="{68AC71ED-B4CB-478D-B774-6B63A147D256}" destId="{BBBA7A3A-8DE7-4AC0-8C12-639D6235FCC4}" srcOrd="0" destOrd="0" presId="urn:microsoft.com/office/officeart/2005/8/layout/hProcess11"/>
    <dgm:cxn modelId="{E9C300AF-5425-4368-ACE3-853268FD0F09}" type="presOf" srcId="{A9CA36BD-66E9-4A36-947E-CD77D681342F}" destId="{E465EE76-2F4B-4826-BA81-C0C34A6B99B1}" srcOrd="0" destOrd="1" presId="urn:microsoft.com/office/officeart/2005/8/layout/hProcess11"/>
    <dgm:cxn modelId="{E6EEBC18-33B3-4B5B-8FDB-456A87430519}" type="presOf" srcId="{1BB8FDB9-5F2B-4A29-99AC-EFD5E8A8E0C6}" destId="{E465EE76-2F4B-4826-BA81-C0C34A6B99B1}" srcOrd="0" destOrd="0" presId="urn:microsoft.com/office/officeart/2005/8/layout/hProcess11"/>
    <dgm:cxn modelId="{F72CD669-3C8B-41C8-B208-A17666471110}" srcId="{68AC71ED-B4CB-478D-B774-6B63A147D256}" destId="{45F2C042-59C4-4482-9F91-A09B80F41312}" srcOrd="0" destOrd="0" parTransId="{AF13C20F-3367-481E-B392-BBDB496FB56C}" sibTransId="{B83B645A-0180-4AF7-837A-ACC76CE7F37E}"/>
    <dgm:cxn modelId="{30E5B9B5-DCE6-4891-B5C5-F7E2E51B4AB1}" type="presOf" srcId="{113B1E91-D0A0-4AF0-8282-ADA237FC2333}" destId="{73CC4A7D-A647-47FF-BC47-A400F0948250}" srcOrd="0" destOrd="0" presId="urn:microsoft.com/office/officeart/2005/8/layout/hProcess11"/>
    <dgm:cxn modelId="{F16E0F41-038D-415E-8692-7D8874773E36}" type="presOf" srcId="{A20E811B-9053-42FE-88E3-507D7DE8878D}" destId="{FDBB9047-FEFE-4F3A-A318-73B008A74633}" srcOrd="0" destOrd="0" presId="urn:microsoft.com/office/officeart/2005/8/layout/hProcess11"/>
    <dgm:cxn modelId="{60117173-4025-43AD-A555-8C9D17797FA5}" type="presOf" srcId="{45F2C042-59C4-4482-9F91-A09B80F41312}" destId="{8D857093-C08E-4D24-9E26-398D51A234DF}" srcOrd="0" destOrd="0" presId="urn:microsoft.com/office/officeart/2005/8/layout/hProcess11"/>
    <dgm:cxn modelId="{E6349C73-06F3-4221-A4F8-DE0A9CAECA32}" srcId="{68AC71ED-B4CB-478D-B774-6B63A147D256}" destId="{A20E811B-9053-42FE-88E3-507D7DE8878D}" srcOrd="4" destOrd="0" parTransId="{3685AD9B-DD94-4B47-8C1B-FC318A9457C7}" sibTransId="{CAE44E52-FC54-494D-B414-68D71294B448}"/>
    <dgm:cxn modelId="{1EB404D0-2A01-41FD-AD77-729ABB2AC994}" srcId="{68AC71ED-B4CB-478D-B774-6B63A147D256}" destId="{45DF114B-3194-4B12-9D9B-A7C954CBD44F}" srcOrd="2" destOrd="0" parTransId="{B6175CFB-B452-457C-BF42-7C373AED6734}" sibTransId="{7355D399-4D89-49BA-9D97-17CF9039E393}"/>
    <dgm:cxn modelId="{4AD07197-A0F7-4E40-A636-717BE1625298}" type="presOf" srcId="{7CEAEE60-1D35-4C09-AD8E-EA5A8036B52A}" destId="{8668101A-0956-479B-9D59-7947AA50853F}" srcOrd="0" destOrd="0" presId="urn:microsoft.com/office/officeart/2005/8/layout/hProcess11"/>
    <dgm:cxn modelId="{DC182801-E0DE-4413-B966-4443E49B71C0}" type="presParOf" srcId="{BBBA7A3A-8DE7-4AC0-8C12-639D6235FCC4}" destId="{9EDFEBEC-C654-4D91-AA24-D35C642AD77F}" srcOrd="0" destOrd="0" presId="urn:microsoft.com/office/officeart/2005/8/layout/hProcess11"/>
    <dgm:cxn modelId="{9C9F4CD3-295D-43AE-9613-EDC0C6A438C0}" type="presParOf" srcId="{BBBA7A3A-8DE7-4AC0-8C12-639D6235FCC4}" destId="{AAF3CED3-53CF-4BAE-B073-57B504947AFE}" srcOrd="1" destOrd="0" presId="urn:microsoft.com/office/officeart/2005/8/layout/hProcess11"/>
    <dgm:cxn modelId="{E1328707-A1F3-42CA-BEDF-AEC4206E6E71}" type="presParOf" srcId="{AAF3CED3-53CF-4BAE-B073-57B504947AFE}" destId="{1DB05663-7361-4E50-AE49-25BB9C88016B}" srcOrd="0" destOrd="0" presId="urn:microsoft.com/office/officeart/2005/8/layout/hProcess11"/>
    <dgm:cxn modelId="{D76CC689-9D66-4AD7-B4C3-98FCD37C8C7F}" type="presParOf" srcId="{1DB05663-7361-4E50-AE49-25BB9C88016B}" destId="{8D857093-C08E-4D24-9E26-398D51A234DF}" srcOrd="0" destOrd="0" presId="urn:microsoft.com/office/officeart/2005/8/layout/hProcess11"/>
    <dgm:cxn modelId="{6E1D8BA5-4D9C-4826-BF40-69557AE7B7F8}" type="presParOf" srcId="{1DB05663-7361-4E50-AE49-25BB9C88016B}" destId="{FF2E5656-1D55-4027-AAFE-AD9A52623C82}" srcOrd="1" destOrd="0" presId="urn:microsoft.com/office/officeart/2005/8/layout/hProcess11"/>
    <dgm:cxn modelId="{5E99B1FB-06A1-4C28-997F-4AC857416CFD}" type="presParOf" srcId="{1DB05663-7361-4E50-AE49-25BB9C88016B}" destId="{070CA7B2-9B40-45DA-A9E6-2128F8260745}" srcOrd="2" destOrd="0" presId="urn:microsoft.com/office/officeart/2005/8/layout/hProcess11"/>
    <dgm:cxn modelId="{10B06FC6-3174-41F9-B702-2752F3B4B165}" type="presParOf" srcId="{AAF3CED3-53CF-4BAE-B073-57B504947AFE}" destId="{81908107-011D-481F-865E-289970515C5B}" srcOrd="1" destOrd="0" presId="urn:microsoft.com/office/officeart/2005/8/layout/hProcess11"/>
    <dgm:cxn modelId="{1C1FDB20-9FA9-4DE2-89F0-C8DC2250C43B}" type="presParOf" srcId="{AAF3CED3-53CF-4BAE-B073-57B504947AFE}" destId="{F817B5A6-0940-403F-A59C-DC585776230D}" srcOrd="2" destOrd="0" presId="urn:microsoft.com/office/officeart/2005/8/layout/hProcess11"/>
    <dgm:cxn modelId="{381FFD40-C700-4E23-B40B-2982BA301EE7}" type="presParOf" srcId="{F817B5A6-0940-403F-A59C-DC585776230D}" destId="{73CC4A7D-A647-47FF-BC47-A400F0948250}" srcOrd="0" destOrd="0" presId="urn:microsoft.com/office/officeart/2005/8/layout/hProcess11"/>
    <dgm:cxn modelId="{DE5EACE8-6FF2-4D2E-845D-5F9C3D35EB6C}" type="presParOf" srcId="{F817B5A6-0940-403F-A59C-DC585776230D}" destId="{4694FDF5-A190-4F3B-805A-D1AEA5233F44}" srcOrd="1" destOrd="0" presId="urn:microsoft.com/office/officeart/2005/8/layout/hProcess11"/>
    <dgm:cxn modelId="{0B50F9E9-7E5C-4B15-8F7C-8D6606D4FB97}" type="presParOf" srcId="{F817B5A6-0940-403F-A59C-DC585776230D}" destId="{FD18B323-4E0C-43A0-87BF-0E1533B49E88}" srcOrd="2" destOrd="0" presId="urn:microsoft.com/office/officeart/2005/8/layout/hProcess11"/>
    <dgm:cxn modelId="{11D28AA1-F3B7-4052-A047-5F7A1B63D56E}" type="presParOf" srcId="{AAF3CED3-53CF-4BAE-B073-57B504947AFE}" destId="{23FA198A-A487-4C29-B1B8-622C41F82C6C}" srcOrd="3" destOrd="0" presId="urn:microsoft.com/office/officeart/2005/8/layout/hProcess11"/>
    <dgm:cxn modelId="{B565D73A-3BD3-4A79-8722-E95053C413C3}" type="presParOf" srcId="{AAF3CED3-53CF-4BAE-B073-57B504947AFE}" destId="{BD033FB4-637A-4CF2-8735-FD1A7786621E}" srcOrd="4" destOrd="0" presId="urn:microsoft.com/office/officeart/2005/8/layout/hProcess11"/>
    <dgm:cxn modelId="{8565409D-D329-4E25-8A2F-DAE759F6EA37}" type="presParOf" srcId="{BD033FB4-637A-4CF2-8735-FD1A7786621E}" destId="{DDBD7440-3721-484F-B8BA-100B18937AFE}" srcOrd="0" destOrd="0" presId="urn:microsoft.com/office/officeart/2005/8/layout/hProcess11"/>
    <dgm:cxn modelId="{88180A1F-1D8E-4208-BA42-61AB4E6CACD6}" type="presParOf" srcId="{BD033FB4-637A-4CF2-8735-FD1A7786621E}" destId="{C6206F64-0779-4063-9371-65CC63C1B032}" srcOrd="1" destOrd="0" presId="urn:microsoft.com/office/officeart/2005/8/layout/hProcess11"/>
    <dgm:cxn modelId="{483EE376-B7C4-4A91-A50E-C69F36DDD6A4}" type="presParOf" srcId="{BD033FB4-637A-4CF2-8735-FD1A7786621E}" destId="{10432A9F-2DF7-460A-866C-2E6F9DD169F4}" srcOrd="2" destOrd="0" presId="urn:microsoft.com/office/officeart/2005/8/layout/hProcess11"/>
    <dgm:cxn modelId="{D2324BD1-BA61-4530-8992-5C16FCFD7F51}" type="presParOf" srcId="{AAF3CED3-53CF-4BAE-B073-57B504947AFE}" destId="{45538077-AE82-4CAF-9E15-948610BAF422}" srcOrd="5" destOrd="0" presId="urn:microsoft.com/office/officeart/2005/8/layout/hProcess11"/>
    <dgm:cxn modelId="{ACAE7885-71DA-4D98-BADD-FBBF4FFC26CC}" type="presParOf" srcId="{AAF3CED3-53CF-4BAE-B073-57B504947AFE}" destId="{48BD46AC-4751-4638-8BB9-558AA472AC76}" srcOrd="6" destOrd="0" presId="urn:microsoft.com/office/officeart/2005/8/layout/hProcess11"/>
    <dgm:cxn modelId="{4E852612-0E20-44BD-85F0-4A4A9190D028}" type="presParOf" srcId="{48BD46AC-4751-4638-8BB9-558AA472AC76}" destId="{E465EE76-2F4B-4826-BA81-C0C34A6B99B1}" srcOrd="0" destOrd="0" presId="urn:microsoft.com/office/officeart/2005/8/layout/hProcess11"/>
    <dgm:cxn modelId="{0846EBE9-E9B0-4396-B5C5-4638EEBA11C7}" type="presParOf" srcId="{48BD46AC-4751-4638-8BB9-558AA472AC76}" destId="{AF56A08B-A7C0-4176-B47D-C12D7B6A932B}" srcOrd="1" destOrd="0" presId="urn:microsoft.com/office/officeart/2005/8/layout/hProcess11"/>
    <dgm:cxn modelId="{76826A81-3984-43CD-84CE-996D73D2D181}" type="presParOf" srcId="{48BD46AC-4751-4638-8BB9-558AA472AC76}" destId="{C327F4F3-3B43-4AAB-8FFF-9304220EAEEA}" srcOrd="2" destOrd="0" presId="urn:microsoft.com/office/officeart/2005/8/layout/hProcess11"/>
    <dgm:cxn modelId="{A874645A-2DED-455A-8481-39DFF3226761}" type="presParOf" srcId="{AAF3CED3-53CF-4BAE-B073-57B504947AFE}" destId="{5E9B4DF4-25F8-4398-A267-F57B5B00874C}" srcOrd="7" destOrd="0" presId="urn:microsoft.com/office/officeart/2005/8/layout/hProcess11"/>
    <dgm:cxn modelId="{662FD0CF-0F14-4971-BE36-6EEF8FF2347B}" type="presParOf" srcId="{AAF3CED3-53CF-4BAE-B073-57B504947AFE}" destId="{627F592A-110D-4A93-8F77-3FD6C552E225}" srcOrd="8" destOrd="0" presId="urn:microsoft.com/office/officeart/2005/8/layout/hProcess11"/>
    <dgm:cxn modelId="{CFB436FE-B697-49B1-8104-6A75F75DFB73}" type="presParOf" srcId="{627F592A-110D-4A93-8F77-3FD6C552E225}" destId="{FDBB9047-FEFE-4F3A-A318-73B008A74633}" srcOrd="0" destOrd="0" presId="urn:microsoft.com/office/officeart/2005/8/layout/hProcess11"/>
    <dgm:cxn modelId="{3A8D9754-4BEE-48FB-8334-C46F81A50B81}" type="presParOf" srcId="{627F592A-110D-4A93-8F77-3FD6C552E225}" destId="{B51572BF-790A-4B0A-9B9C-EFD01495EDB0}" srcOrd="1" destOrd="0" presId="urn:microsoft.com/office/officeart/2005/8/layout/hProcess11"/>
    <dgm:cxn modelId="{1A10D5AE-BAF6-4BE0-A8A3-3AC9B1F27B5A}" type="presParOf" srcId="{627F592A-110D-4A93-8F77-3FD6C552E225}" destId="{6D3FDA18-D15F-43E9-AC54-F7276C12DADB}" srcOrd="2" destOrd="0" presId="urn:microsoft.com/office/officeart/2005/8/layout/hProcess11"/>
    <dgm:cxn modelId="{580F8990-1D60-477B-915F-F0FE30DD3722}" type="presParOf" srcId="{AAF3CED3-53CF-4BAE-B073-57B504947AFE}" destId="{021E828F-F939-4E7E-B189-EAECA498C740}" srcOrd="9" destOrd="0" presId="urn:microsoft.com/office/officeart/2005/8/layout/hProcess11"/>
    <dgm:cxn modelId="{A0F8C855-10F4-4282-BCD0-3E7B68FDD9D2}" type="presParOf" srcId="{AAF3CED3-53CF-4BAE-B073-57B504947AFE}" destId="{9E962A94-988E-4536-8143-FDE91D05C185}" srcOrd="10" destOrd="0" presId="urn:microsoft.com/office/officeart/2005/8/layout/hProcess11"/>
    <dgm:cxn modelId="{027CAF7E-2649-47A9-B1F7-B15650111998}" type="presParOf" srcId="{9E962A94-988E-4536-8143-FDE91D05C185}" destId="{8668101A-0956-479B-9D59-7947AA50853F}" srcOrd="0" destOrd="0" presId="urn:microsoft.com/office/officeart/2005/8/layout/hProcess11"/>
    <dgm:cxn modelId="{4AF317AF-BBC5-4FD5-B187-D7A63E54CC1A}" type="presParOf" srcId="{9E962A94-988E-4536-8143-FDE91D05C185}" destId="{1C224E27-2C8D-4540-BE41-2A5CED21434F}" srcOrd="1" destOrd="0" presId="urn:microsoft.com/office/officeart/2005/8/layout/hProcess11"/>
    <dgm:cxn modelId="{09C32F37-FA55-44D3-8DB0-4CC14C107CAF}" type="presParOf" srcId="{9E962A94-988E-4536-8143-FDE91D05C185}" destId="{70273E0C-E26C-4A9C-AB85-B2F9FE7D51F7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DFEBEC-C654-4D91-AA24-D35C642AD77F}">
      <dsp:nvSpPr>
        <dsp:cNvPr id="0" name=""/>
        <dsp:cNvSpPr/>
      </dsp:nvSpPr>
      <dsp:spPr>
        <a:xfrm>
          <a:off x="0" y="1357788"/>
          <a:ext cx="8229600" cy="1810385"/>
        </a:xfrm>
        <a:prstGeom prst="notchedRightArrow">
          <a:avLst/>
        </a:prstGeom>
        <a:solidFill>
          <a:schemeClr val="accent2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857093-C08E-4D24-9E26-398D51A234DF}">
      <dsp:nvSpPr>
        <dsp:cNvPr id="0" name=""/>
        <dsp:cNvSpPr/>
      </dsp:nvSpPr>
      <dsp:spPr>
        <a:xfrm>
          <a:off x="2034" y="0"/>
          <a:ext cx="1184411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b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kern="1200" dirty="0" smtClean="0"/>
            <a:t>Office 95</a:t>
          </a:r>
          <a:endParaRPr lang="fr-CA" sz="2500" kern="1200" dirty="0"/>
        </a:p>
      </dsp:txBody>
      <dsp:txXfrm>
        <a:off x="2034" y="0"/>
        <a:ext cx="1184411" cy="1810385"/>
      </dsp:txXfrm>
    </dsp:sp>
    <dsp:sp modelId="{FF2E5656-1D55-4027-AAFE-AD9A52623C82}">
      <dsp:nvSpPr>
        <dsp:cNvPr id="0" name=""/>
        <dsp:cNvSpPr/>
      </dsp:nvSpPr>
      <dsp:spPr>
        <a:xfrm>
          <a:off x="367941" y="2036683"/>
          <a:ext cx="452596" cy="452596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CC4A7D-A647-47FF-BC47-A400F0948250}">
      <dsp:nvSpPr>
        <dsp:cNvPr id="0" name=""/>
        <dsp:cNvSpPr/>
      </dsp:nvSpPr>
      <dsp:spPr>
        <a:xfrm>
          <a:off x="1245666" y="2715577"/>
          <a:ext cx="1184411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kern="1200" dirty="0" smtClean="0"/>
            <a:t>Office 98</a:t>
          </a:r>
          <a:endParaRPr lang="fr-CA" sz="2500" kern="1200" dirty="0"/>
        </a:p>
      </dsp:txBody>
      <dsp:txXfrm>
        <a:off x="1245666" y="2715577"/>
        <a:ext cx="1184411" cy="1810385"/>
      </dsp:txXfrm>
    </dsp:sp>
    <dsp:sp modelId="{4694FDF5-A190-4F3B-805A-D1AEA5233F44}">
      <dsp:nvSpPr>
        <dsp:cNvPr id="0" name=""/>
        <dsp:cNvSpPr/>
      </dsp:nvSpPr>
      <dsp:spPr>
        <a:xfrm>
          <a:off x="1611573" y="2036683"/>
          <a:ext cx="452596" cy="452596"/>
        </a:xfrm>
        <a:prstGeom prst="ellipse">
          <a:avLst/>
        </a:prstGeom>
        <a:solidFill>
          <a:schemeClr val="accent2">
            <a:shade val="50000"/>
            <a:hueOff val="-13828"/>
            <a:satOff val="-2803"/>
            <a:lumOff val="15417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BD7440-3721-484F-B8BA-100B18937AFE}">
      <dsp:nvSpPr>
        <dsp:cNvPr id="0" name=""/>
        <dsp:cNvSpPr/>
      </dsp:nvSpPr>
      <dsp:spPr>
        <a:xfrm>
          <a:off x="2489298" y="0"/>
          <a:ext cx="1184411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b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kern="1200" dirty="0" smtClean="0"/>
            <a:t>Office 2000</a:t>
          </a:r>
          <a:endParaRPr lang="fr-CA" sz="2500" kern="1200" dirty="0"/>
        </a:p>
      </dsp:txBody>
      <dsp:txXfrm>
        <a:off x="2489298" y="0"/>
        <a:ext cx="1184411" cy="1810385"/>
      </dsp:txXfrm>
    </dsp:sp>
    <dsp:sp modelId="{C6206F64-0779-4063-9371-65CC63C1B032}">
      <dsp:nvSpPr>
        <dsp:cNvPr id="0" name=""/>
        <dsp:cNvSpPr/>
      </dsp:nvSpPr>
      <dsp:spPr>
        <a:xfrm>
          <a:off x="2855205" y="2036683"/>
          <a:ext cx="452596" cy="452596"/>
        </a:xfrm>
        <a:prstGeom prst="ellipse">
          <a:avLst/>
        </a:prstGeom>
        <a:solidFill>
          <a:schemeClr val="accent2">
            <a:shade val="50000"/>
            <a:hueOff val="-27656"/>
            <a:satOff val="-5606"/>
            <a:lumOff val="3083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65EE76-2F4B-4826-BA81-C0C34A6B99B1}">
      <dsp:nvSpPr>
        <dsp:cNvPr id="0" name=""/>
        <dsp:cNvSpPr/>
      </dsp:nvSpPr>
      <dsp:spPr>
        <a:xfrm>
          <a:off x="3732930" y="2715577"/>
          <a:ext cx="1184411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1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kern="1200" dirty="0" smtClean="0"/>
            <a:t>Office </a:t>
          </a:r>
          <a:r>
            <a:rPr lang="fr-CA" sz="2500" kern="1200" dirty="0" err="1" smtClean="0"/>
            <a:t>Xp</a:t>
          </a:r>
          <a:endParaRPr lang="fr-CA" sz="25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2000" kern="1200" dirty="0" smtClean="0"/>
            <a:t>2002</a:t>
          </a:r>
          <a:endParaRPr lang="fr-CA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A" sz="2000" kern="1200" dirty="0" smtClean="0"/>
            <a:t>2003</a:t>
          </a:r>
          <a:endParaRPr lang="fr-CA" sz="2000" kern="1200" dirty="0"/>
        </a:p>
      </dsp:txBody>
      <dsp:txXfrm>
        <a:off x="3732930" y="2715577"/>
        <a:ext cx="1184411" cy="1810385"/>
      </dsp:txXfrm>
    </dsp:sp>
    <dsp:sp modelId="{AF56A08B-A7C0-4176-B47D-C12D7B6A932B}">
      <dsp:nvSpPr>
        <dsp:cNvPr id="0" name=""/>
        <dsp:cNvSpPr/>
      </dsp:nvSpPr>
      <dsp:spPr>
        <a:xfrm>
          <a:off x="4098837" y="2036683"/>
          <a:ext cx="452596" cy="452596"/>
        </a:xfrm>
        <a:prstGeom prst="ellipse">
          <a:avLst/>
        </a:prstGeom>
        <a:solidFill>
          <a:schemeClr val="accent2">
            <a:shade val="50000"/>
            <a:hueOff val="-41484"/>
            <a:satOff val="-8409"/>
            <a:lumOff val="46251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BB9047-FEFE-4F3A-A318-73B008A74633}">
      <dsp:nvSpPr>
        <dsp:cNvPr id="0" name=""/>
        <dsp:cNvSpPr/>
      </dsp:nvSpPr>
      <dsp:spPr>
        <a:xfrm>
          <a:off x="4976562" y="0"/>
          <a:ext cx="1184411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b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kern="1200" dirty="0" smtClean="0"/>
            <a:t>Office 2007</a:t>
          </a:r>
          <a:endParaRPr lang="fr-CA" sz="2500" kern="1200" dirty="0"/>
        </a:p>
      </dsp:txBody>
      <dsp:txXfrm>
        <a:off x="4976562" y="0"/>
        <a:ext cx="1184411" cy="1810385"/>
      </dsp:txXfrm>
    </dsp:sp>
    <dsp:sp modelId="{B51572BF-790A-4B0A-9B9C-EFD01495EDB0}">
      <dsp:nvSpPr>
        <dsp:cNvPr id="0" name=""/>
        <dsp:cNvSpPr/>
      </dsp:nvSpPr>
      <dsp:spPr>
        <a:xfrm>
          <a:off x="5342469" y="2036683"/>
          <a:ext cx="452596" cy="452596"/>
        </a:xfrm>
        <a:prstGeom prst="ellipse">
          <a:avLst/>
        </a:prstGeom>
        <a:solidFill>
          <a:schemeClr val="accent2">
            <a:shade val="50000"/>
            <a:hueOff val="-27656"/>
            <a:satOff val="-5606"/>
            <a:lumOff val="3083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68101A-0956-479B-9D59-7947AA50853F}">
      <dsp:nvSpPr>
        <dsp:cNvPr id="0" name=""/>
        <dsp:cNvSpPr/>
      </dsp:nvSpPr>
      <dsp:spPr>
        <a:xfrm>
          <a:off x="6220194" y="2715577"/>
          <a:ext cx="1184411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t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kern="1200" dirty="0" smtClean="0"/>
            <a:t>Office 2010</a:t>
          </a:r>
          <a:endParaRPr lang="fr-CA" sz="2500" kern="1200" dirty="0"/>
        </a:p>
      </dsp:txBody>
      <dsp:txXfrm>
        <a:off x="6220194" y="2715577"/>
        <a:ext cx="1184411" cy="1810385"/>
      </dsp:txXfrm>
    </dsp:sp>
    <dsp:sp modelId="{1C224E27-2C8D-4540-BE41-2A5CED21434F}">
      <dsp:nvSpPr>
        <dsp:cNvPr id="0" name=""/>
        <dsp:cNvSpPr/>
      </dsp:nvSpPr>
      <dsp:spPr>
        <a:xfrm>
          <a:off x="6586101" y="2036683"/>
          <a:ext cx="452596" cy="452596"/>
        </a:xfrm>
        <a:prstGeom prst="ellipse">
          <a:avLst/>
        </a:prstGeom>
        <a:solidFill>
          <a:schemeClr val="accent2">
            <a:shade val="50000"/>
            <a:hueOff val="-13828"/>
            <a:satOff val="-2803"/>
            <a:lumOff val="15417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67F6-711F-45CE-9732-5D2B74E8EC1A}" type="datetimeFigureOut">
              <a:rPr lang="fr-CA" smtClean="0"/>
              <a:t>2011-07-29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5960-0FD6-41D4-A381-CD4C2985270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3641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67F6-711F-45CE-9732-5D2B74E8EC1A}" type="datetimeFigureOut">
              <a:rPr lang="fr-CA" smtClean="0"/>
              <a:t>2011-07-29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5960-0FD6-41D4-A381-CD4C2985270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12764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67F6-711F-45CE-9732-5D2B74E8EC1A}" type="datetimeFigureOut">
              <a:rPr lang="fr-CA" smtClean="0"/>
              <a:t>2011-07-29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5960-0FD6-41D4-A381-CD4C2985270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82884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67F6-711F-45CE-9732-5D2B74E8EC1A}" type="datetimeFigureOut">
              <a:rPr lang="fr-CA" smtClean="0"/>
              <a:t>2011-07-29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5960-0FD6-41D4-A381-CD4C2985270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15641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67F6-711F-45CE-9732-5D2B74E8EC1A}" type="datetimeFigureOut">
              <a:rPr lang="fr-CA" smtClean="0"/>
              <a:t>2011-07-29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5960-0FD6-41D4-A381-CD4C2985270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24538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67F6-711F-45CE-9732-5D2B74E8EC1A}" type="datetimeFigureOut">
              <a:rPr lang="fr-CA" smtClean="0"/>
              <a:t>2011-07-29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5960-0FD6-41D4-A381-CD4C2985270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03456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67F6-711F-45CE-9732-5D2B74E8EC1A}" type="datetimeFigureOut">
              <a:rPr lang="fr-CA" smtClean="0"/>
              <a:t>2011-07-29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5960-0FD6-41D4-A381-CD4C2985270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62352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67F6-711F-45CE-9732-5D2B74E8EC1A}" type="datetimeFigureOut">
              <a:rPr lang="fr-CA" smtClean="0"/>
              <a:t>2011-07-29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5960-0FD6-41D4-A381-CD4C2985270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09557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67F6-711F-45CE-9732-5D2B74E8EC1A}" type="datetimeFigureOut">
              <a:rPr lang="fr-CA" smtClean="0"/>
              <a:t>2011-07-29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5960-0FD6-41D4-A381-CD4C2985270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343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67F6-711F-45CE-9732-5D2B74E8EC1A}" type="datetimeFigureOut">
              <a:rPr lang="fr-CA" smtClean="0"/>
              <a:t>2011-07-29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5960-0FD6-41D4-A381-CD4C2985270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689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67F6-711F-45CE-9732-5D2B74E8EC1A}" type="datetimeFigureOut">
              <a:rPr lang="fr-CA" smtClean="0"/>
              <a:t>2011-07-29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D5960-0FD6-41D4-A381-CD4C2985270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44419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367F6-711F-45CE-9732-5D2B74E8EC1A}" type="datetimeFigureOut">
              <a:rPr lang="fr-CA" smtClean="0"/>
              <a:t>2011-07-29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D5960-0FD6-41D4-A381-CD4C2985270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19042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Évolution des versions PowerPoint</a:t>
            </a:r>
            <a:endParaRPr lang="fr-CA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2896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27678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18</Words>
  <Application>Microsoft Office PowerPoint</Application>
  <PresentationFormat>Affichage à l'écran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Évolution des versions PowerPoint</vt:lpstr>
    </vt:vector>
  </TitlesOfParts>
  <Company>Versalys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Pierre-Edouard Brondel</dc:creator>
  <cp:lastModifiedBy>Pierre-Edouard Brondel</cp:lastModifiedBy>
  <cp:revision>4</cp:revision>
  <dcterms:created xsi:type="dcterms:W3CDTF">2011-07-29T18:18:11Z</dcterms:created>
  <dcterms:modified xsi:type="dcterms:W3CDTF">2011-07-29T19:04:48Z</dcterms:modified>
</cp:coreProperties>
</file>