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Calendrier scolaire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8</a:t>
            </a:fld>
            <a:endParaRPr lang="fr-CA" dirty="0"/>
          </a:p>
        </p:txBody>
      </p:sp>
      <p:graphicFrame>
        <p:nvGraphicFramePr>
          <p:cNvPr id="9" name="Espace réservé du contenu 6"/>
          <p:cNvGraphicFramePr>
            <a:graphicFrameLocks noGrp="1"/>
          </p:cNvGraphicFramePr>
          <p:nvPr>
            <p:ph sz="quarter" idx="1"/>
          </p:nvPr>
        </p:nvGraphicFramePr>
        <p:xfrm>
          <a:off x="612000" y="1903261"/>
          <a:ext cx="7920000" cy="4111200"/>
        </p:xfrm>
        <a:graphic>
          <a:graphicData uri="http://schemas.openxmlformats.org/drawingml/2006/table">
            <a:tbl>
              <a:tblPr firstRow="1">
                <a:tableStyleId>{9DCAF9ED-07DC-4A11-8D7F-57B35C25682E}</a:tableStyleId>
              </a:tblPr>
              <a:tblGrid>
                <a:gridCol w="3960000"/>
                <a:gridCol w="1980000"/>
                <a:gridCol w="1980000"/>
              </a:tblGrid>
              <a:tr h="504000">
                <a:tc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Horaire</a:t>
                      </a:r>
                      <a:endParaRPr lang="fr-CA" sz="24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98098">
                <a:tc>
                  <a:txBody>
                    <a:bodyPr/>
                    <a:lstStyle/>
                    <a:p>
                      <a:r>
                        <a:rPr lang="fr-CA" sz="2400" b="1" dirty="0" smtClean="0">
                          <a:solidFill>
                            <a:schemeClr val="bg1"/>
                          </a:solidFill>
                        </a:rPr>
                        <a:t>Jour de semaine</a:t>
                      </a:r>
                      <a:endParaRPr lang="fr-CA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Avant-midi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Après-midi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Lundi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11h15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12h45 à 16h15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Mardi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Mercredi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Jeudi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Vendredi</a:t>
                      </a:r>
                      <a:endParaRPr lang="fr-CA" sz="2000" dirty="0"/>
                    </a:p>
                  </a:txBody>
                  <a:tcPr anchor="ctr"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7h45 à 12h15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Congé</a:t>
                      </a:r>
                      <a:endParaRPr lang="fr-CA" sz="20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480</TotalTime>
  <Words>194</Words>
  <Application>Microsoft Office PowerPoint</Application>
  <PresentationFormat>Affichage à l'écran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Calendrier scolaire</vt:lpstr>
      <vt:lpstr>Diapositive 9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40</cp:revision>
  <dcterms:created xsi:type="dcterms:W3CDTF">2009-03-18T02:38:53Z</dcterms:created>
  <dcterms:modified xsi:type="dcterms:W3CDTF">2009-03-28T02:51:41Z</dcterms:modified>
</cp:coreProperties>
</file>