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  <p:cxnSp>
        <p:nvCxnSpPr>
          <p:cNvPr id="13" name="Connecteur en angle 12"/>
          <p:cNvCxnSpPr>
            <a:stCxn id="7" idx="3"/>
            <a:endCxn id="8" idx="1"/>
          </p:cNvCxnSpPr>
          <p:nvPr/>
        </p:nvCxnSpPr>
        <p:spPr>
          <a:xfrm flipV="1">
            <a:off x="2857488" y="2321711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en angle 13"/>
          <p:cNvCxnSpPr>
            <a:stCxn id="7" idx="3"/>
            <a:endCxn id="12" idx="1"/>
          </p:cNvCxnSpPr>
          <p:nvPr/>
        </p:nvCxnSpPr>
        <p:spPr>
          <a:xfrm>
            <a:off x="2857488" y="3964785"/>
            <a:ext cx="428628" cy="164307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en angle 14"/>
          <p:cNvCxnSpPr>
            <a:stCxn id="7" idx="3"/>
            <a:endCxn id="9" idx="1"/>
          </p:cNvCxnSpPr>
          <p:nvPr/>
        </p:nvCxnSpPr>
        <p:spPr>
          <a:xfrm flipV="1">
            <a:off x="2857488" y="3417094"/>
            <a:ext cx="428628" cy="54769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en angle 15"/>
          <p:cNvCxnSpPr>
            <a:stCxn id="7" idx="3"/>
            <a:endCxn id="10" idx="1"/>
          </p:cNvCxnSpPr>
          <p:nvPr/>
        </p:nvCxnSpPr>
        <p:spPr>
          <a:xfrm>
            <a:off x="2857488" y="3964785"/>
            <a:ext cx="428628" cy="5476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en angle 16"/>
          <p:cNvCxnSpPr>
            <a:stCxn id="10" idx="3"/>
            <a:endCxn id="11" idx="1"/>
          </p:cNvCxnSpPr>
          <p:nvPr/>
        </p:nvCxnSpPr>
        <p:spPr>
          <a:xfrm>
            <a:off x="5857884" y="4512477"/>
            <a:ext cx="428628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413</TotalTime>
  <Words>160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31</cp:revision>
  <dcterms:created xsi:type="dcterms:W3CDTF">2009-03-18T02:38:53Z</dcterms:created>
  <dcterms:modified xsi:type="dcterms:W3CDTF">2009-03-27T03:38:45Z</dcterms:modified>
</cp:coreProperties>
</file>