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7"/>
  </p:handoutMasterIdLst>
  <p:sldIdLst>
    <p:sldId id="256" r:id="rId2"/>
    <p:sldId id="260" r:id="rId3"/>
    <p:sldId id="267" r:id="rId4"/>
    <p:sldId id="258" r:id="rId5"/>
    <p:sldId id="261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82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AD0758-14A2-4AB4-8EE0-DF4A2D42DC4D}" type="slidenum">
              <a:rPr lang="fr-FR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32FD24-D16E-47D9-A34A-77F85DD5E6C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065E1-74B6-410F-ADFF-DD55B9DEED8D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42806-60E9-4A50-84D4-3C0B929E94DA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re. Texte et image de la bibliothè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77724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'image de la bibliothèque 3"/>
          <p:cNvSpPr>
            <a:spLocks noGrp="1"/>
          </p:cNvSpPr>
          <p:nvPr>
            <p:ph type="clipArt"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33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971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400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C79061-D367-4A49-9C8C-671AD1ED36F5}" type="slidenum">
              <a:rPr lang="fr-FR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51E038-F830-4229-A7EA-3A75B143EC62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63A6A54-22B4-4A9F-A39F-BD3A815439F8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CBED2-B1B1-43D5-8ED5-7A940135C1E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CF5B9-8F44-4A10-87A9-880C658556F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954167D-4BE1-41EF-96BE-057289657DB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1B1FC-1541-4B5D-BAB1-FA16E8F4614F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fr-FR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FA0BBA-5B79-4A5E-AB0F-54FF019158B9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4A2AEC-EC6C-4756-BE21-3C3D606E3CF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CA1BB7D-83C5-4342-8D71-7245F0741479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dirty="0" smtClean="0"/>
              <a:t>Organisation de fêtes</a:t>
            </a:r>
            <a:endParaRPr lang="fr-FR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Un souvenir </a:t>
            </a:r>
            <a:r>
              <a:rPr lang="fr-CA" dirty="0" err="1" smtClean="0"/>
              <a:t>innoubliable</a:t>
            </a:r>
            <a:endParaRPr lang="fr-FR" dirty="0"/>
          </a:p>
        </p:txBody>
      </p:sp>
      <p:pic>
        <p:nvPicPr>
          <p:cNvPr id="27653" name="Picture 5" descr="BD05111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994430" y="500042"/>
            <a:ext cx="2935288" cy="5481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Choix musicaux</a:t>
            </a:r>
            <a:endParaRPr lang="fr-FR" dirty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fr-CA" b="1" dirty="0" smtClean="0"/>
              <a:t>Orchestres</a:t>
            </a:r>
          </a:p>
          <a:p>
            <a:r>
              <a:rPr lang="fr-CA" dirty="0" smtClean="0"/>
              <a:t>Musique </a:t>
            </a:r>
            <a:r>
              <a:rPr lang="fr-CA" dirty="0" err="1" smtClean="0"/>
              <a:t>clasique</a:t>
            </a:r>
            <a:endParaRPr lang="fr-CA" dirty="0" smtClean="0"/>
          </a:p>
          <a:p>
            <a:r>
              <a:rPr lang="fr-CA" dirty="0" smtClean="0"/>
              <a:t>Jazz</a:t>
            </a:r>
          </a:p>
          <a:p>
            <a:r>
              <a:rPr lang="fr-CA" dirty="0" smtClean="0"/>
              <a:t>Musique latine</a:t>
            </a:r>
          </a:p>
          <a:p>
            <a:r>
              <a:rPr lang="fr-CA" dirty="0" smtClean="0"/>
              <a:t>Country</a:t>
            </a:r>
            <a:endParaRPr lang="fr-FR" dirty="0"/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fr-CA" b="1" dirty="0" smtClean="0"/>
              <a:t>Tables tournantes</a:t>
            </a:r>
          </a:p>
          <a:p>
            <a:r>
              <a:rPr lang="fr-CA" dirty="0" smtClean="0"/>
              <a:t>Hip Hop</a:t>
            </a:r>
          </a:p>
          <a:p>
            <a:r>
              <a:rPr lang="fr-CA" dirty="0" smtClean="0"/>
              <a:t>R&amp;B</a:t>
            </a:r>
          </a:p>
          <a:p>
            <a:r>
              <a:rPr lang="fr-CA" dirty="0" smtClean="0"/>
              <a:t>Disco</a:t>
            </a:r>
          </a:p>
          <a:p>
            <a:endParaRPr lang="fr-CA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Déroulement des activité</a:t>
            </a:r>
            <a:endParaRPr lang="fr-FR" dirty="0"/>
          </a:p>
        </p:txBody>
      </p:sp>
      <p:sp>
        <p:nvSpPr>
          <p:cNvPr id="43013" name="Oval 5"/>
          <p:cNvSpPr>
            <a:spLocks noChangeArrowheads="1"/>
          </p:cNvSpPr>
          <p:nvPr/>
        </p:nvSpPr>
        <p:spPr bwMode="auto">
          <a:xfrm>
            <a:off x="214282" y="3581392"/>
            <a:ext cx="1676400" cy="9144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CA" b="1" dirty="0">
                <a:latin typeface="Arial Black" pitchFamily="34" charset="0"/>
              </a:rPr>
              <a:t>Accueil</a:t>
            </a:r>
            <a:endParaRPr lang="fr-FR" b="1" dirty="0">
              <a:latin typeface="Arial Black" pitchFamily="34" charset="0"/>
            </a:endParaRP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2043082" y="3428992"/>
            <a:ext cx="1828800" cy="1143000"/>
          </a:xfrm>
          <a:prstGeom prst="homePlate">
            <a:avLst>
              <a:gd name="adj" fmla="val 40000"/>
            </a:avLst>
          </a:prstGeom>
          <a:gradFill rotWithShape="0">
            <a:gsLst>
              <a:gs pos="0">
                <a:schemeClr val="accent2">
                  <a:gamma/>
                  <a:tint val="51373"/>
                  <a:invGamma/>
                </a:schemeClr>
              </a:gs>
              <a:gs pos="50000">
                <a:schemeClr val="accent2"/>
              </a:gs>
              <a:gs pos="100000">
                <a:schemeClr val="accent2">
                  <a:gamma/>
                  <a:tint val="51373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CA" dirty="0">
                <a:latin typeface="Arial Black" pitchFamily="34" charset="0"/>
              </a:rPr>
              <a:t>Punch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4519582" y="2285992"/>
            <a:ext cx="1905000" cy="1066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>
                  <a:gamma/>
                  <a:tint val="2117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21176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sy="50000" kx="-2453608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fr-CA" dirty="0">
                <a:latin typeface="Arial Black" pitchFamily="34" charset="0"/>
              </a:rPr>
              <a:t>Danse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4519582" y="4343392"/>
            <a:ext cx="1905000" cy="10668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accent1">
                  <a:gamma/>
                  <a:tint val="2117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tint val="21176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>
            <a:outerShdw sy="50000" kx="-2453608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fr-CA" dirty="0">
                <a:latin typeface="Arial Black" pitchFamily="34" charset="0"/>
              </a:rPr>
              <a:t>Spectacle</a:t>
            </a:r>
            <a:endParaRPr lang="fr-FR" dirty="0">
              <a:latin typeface="Arial Black" pitchFamily="34" charset="0"/>
            </a:endParaRPr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6767482" y="3428992"/>
            <a:ext cx="1752600" cy="1066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CA" dirty="0">
                <a:solidFill>
                  <a:schemeClr val="bg1">
                    <a:lumMod val="85000"/>
                  </a:schemeClr>
                </a:solidFill>
                <a:latin typeface="Arial Black" pitchFamily="34" charset="0"/>
              </a:rPr>
              <a:t>Buffet</a:t>
            </a:r>
            <a:endParaRPr lang="fr-FR" dirty="0">
              <a:solidFill>
                <a:schemeClr val="bg1">
                  <a:lumMod val="8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3021" name="Freeform 13"/>
          <p:cNvSpPr>
            <a:spLocks/>
          </p:cNvSpPr>
          <p:nvPr/>
        </p:nvSpPr>
        <p:spPr bwMode="auto">
          <a:xfrm>
            <a:off x="4100482" y="3505192"/>
            <a:ext cx="381000" cy="747713"/>
          </a:xfrm>
          <a:custGeom>
            <a:avLst/>
            <a:gdLst/>
            <a:ahLst/>
            <a:cxnLst>
              <a:cxn ang="0">
                <a:pos x="240" y="0"/>
              </a:cxn>
              <a:cxn ang="0">
                <a:pos x="0" y="231"/>
              </a:cxn>
              <a:cxn ang="0">
                <a:pos x="240" y="471"/>
              </a:cxn>
            </a:cxnLst>
            <a:rect l="0" t="0" r="r" b="b"/>
            <a:pathLst>
              <a:path w="240" h="471">
                <a:moveTo>
                  <a:pt x="240" y="0"/>
                </a:moveTo>
                <a:lnTo>
                  <a:pt x="0" y="231"/>
                </a:lnTo>
                <a:lnTo>
                  <a:pt x="240" y="471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/>
          <a:lstStyle/>
          <a:p>
            <a:endParaRPr lang="fr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Pour toutes sortes d’occasions</a:t>
            </a:r>
            <a:endParaRPr lang="fr-FR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3757610" cy="4572000"/>
          </a:xfrm>
        </p:spPr>
        <p:txBody>
          <a:bodyPr/>
          <a:lstStyle/>
          <a:p>
            <a:r>
              <a:rPr lang="fr-CA" dirty="0" smtClean="0"/>
              <a:t>Cérémonies religieuses</a:t>
            </a:r>
          </a:p>
          <a:p>
            <a:pPr lvl="1"/>
            <a:r>
              <a:rPr lang="fr-CA" dirty="0" smtClean="0"/>
              <a:t>Mariages</a:t>
            </a:r>
          </a:p>
          <a:p>
            <a:pPr lvl="1"/>
            <a:r>
              <a:rPr lang="fr-CA" dirty="0" smtClean="0"/>
              <a:t>Baptêmes</a:t>
            </a:r>
          </a:p>
          <a:p>
            <a:r>
              <a:rPr lang="fr-CA" dirty="0" smtClean="0"/>
              <a:t>Anniversaires</a:t>
            </a:r>
          </a:p>
          <a:p>
            <a:r>
              <a:rPr lang="fr-CA" dirty="0" err="1" smtClean="0"/>
              <a:t>Afaires</a:t>
            </a:r>
            <a:endParaRPr lang="fr-CA" dirty="0" smtClean="0"/>
          </a:p>
          <a:p>
            <a:pPr lvl="1"/>
            <a:r>
              <a:rPr lang="fr-CA" dirty="0" smtClean="0"/>
              <a:t>Conférences</a:t>
            </a:r>
          </a:p>
          <a:p>
            <a:pPr lvl="1"/>
            <a:r>
              <a:rPr lang="fr-CA" dirty="0" smtClean="0"/>
              <a:t>Réceptions d’ouverture</a:t>
            </a:r>
            <a:endParaRPr lang="fr-FR" dirty="0"/>
          </a:p>
        </p:txBody>
      </p:sp>
      <p:pic>
        <p:nvPicPr>
          <p:cNvPr id="10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2" y="2277810"/>
            <a:ext cx="3592096" cy="358008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Buffets succulents</a:t>
            </a:r>
            <a:endParaRPr lang="fr-FR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fr-CA" dirty="0" smtClean="0"/>
              <a:t>Cuisine </a:t>
            </a:r>
            <a:r>
              <a:rPr lang="fr-CA" dirty="0" err="1" smtClean="0"/>
              <a:t>légere</a:t>
            </a:r>
            <a:endParaRPr lang="fr-CA" dirty="0" smtClean="0"/>
          </a:p>
          <a:p>
            <a:r>
              <a:rPr lang="fr-CA" dirty="0" smtClean="0"/>
              <a:t>Cuisine raffinée</a:t>
            </a:r>
          </a:p>
          <a:p>
            <a:r>
              <a:rPr lang="fr-CA" dirty="0" smtClean="0"/>
              <a:t>Cuisine </a:t>
            </a:r>
            <a:r>
              <a:rPr lang="fr-CA" dirty="0" smtClean="0"/>
              <a:t>international</a:t>
            </a:r>
            <a:endParaRPr lang="fr-CA" dirty="0" smtClean="0"/>
          </a:p>
          <a:p>
            <a:pPr lvl="1"/>
            <a:r>
              <a:rPr lang="fr-CA" dirty="0" smtClean="0"/>
              <a:t>Italie</a:t>
            </a:r>
          </a:p>
          <a:p>
            <a:pPr lvl="1"/>
            <a:r>
              <a:rPr lang="fr-CA" dirty="0" smtClean="0"/>
              <a:t>Mexique</a:t>
            </a:r>
          </a:p>
          <a:p>
            <a:pPr lvl="1"/>
            <a:r>
              <a:rPr lang="fr-CA" dirty="0" smtClean="0"/>
              <a:t>Asie</a:t>
            </a:r>
          </a:p>
          <a:p>
            <a:r>
              <a:rPr lang="fr-CA" dirty="0" smtClean="0"/>
              <a:t>BBQ</a:t>
            </a:r>
          </a:p>
          <a:p>
            <a:r>
              <a:rPr lang="fr-CA" dirty="0" smtClean="0"/>
              <a:t>Cocktail</a:t>
            </a:r>
          </a:p>
          <a:p>
            <a:endParaRPr lang="fr-FR" dirty="0"/>
          </a:p>
        </p:txBody>
      </p:sp>
      <p:pic>
        <p:nvPicPr>
          <p:cNvPr id="32775" name="Picture 7" descr="BD05393_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372226" y="2210554"/>
            <a:ext cx="3453897" cy="335129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238</TotalTime>
  <Words>55</Words>
  <Application>Microsoft PowerPoint</Application>
  <PresentationFormat>Affichage à l'écran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Oriel</vt:lpstr>
      <vt:lpstr>Organisation de fêtes</vt:lpstr>
      <vt:lpstr>Choix musicaux</vt:lpstr>
      <vt:lpstr>Déroulement des activité</vt:lpstr>
      <vt:lpstr>Pour toutes sortes d’occasions</vt:lpstr>
      <vt:lpstr>Buffets succulents</vt:lpstr>
    </vt:vector>
  </TitlesOfParts>
  <Company>QuébecTel Microcode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Organisation de fêtes</dc:title>
  <dc:creator>Katie Miadlikowski</dc:creator>
  <cp:lastModifiedBy>Caroline Lavoie</cp:lastModifiedBy>
  <cp:revision>23</cp:revision>
  <cp:lastPrinted>1601-01-01T00:00:00Z</cp:lastPrinted>
  <dcterms:created xsi:type="dcterms:W3CDTF">1999-11-09T15:18:21Z</dcterms:created>
  <dcterms:modified xsi:type="dcterms:W3CDTF">2009-03-19T02:31:18Z</dcterms:modified>
</cp:coreProperties>
</file>