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26/03/2009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pic>
        <p:nvPicPr>
          <p:cNvPr id="10" name="Image 9" descr="Logo.jpg"/>
          <p:cNvPicPr>
            <a:picLocks noChangeAspect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08000" y="214290"/>
            <a:ext cx="1619250" cy="9048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4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pic>
        <p:nvPicPr>
          <p:cNvPr id="1028" name="Picture 4" descr="C:\Documents and Settings\Versalys\Local Settings\Temporary Internet Files\Content.IE5\SHEZ0X2V\MPj04034620000[1]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000" y="1620000"/>
            <a:ext cx="3311191" cy="41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85720" y="3571876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Pierre Gravel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3286116" y="1928802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Simon Poirier</a:t>
            </a:r>
          </a:p>
          <a:p>
            <a:pPr algn="ctr"/>
            <a:r>
              <a:rPr lang="fr-CA" sz="1600" i="1" dirty="0" smtClean="0"/>
              <a:t>Directeur adjoint</a:t>
            </a:r>
            <a:endParaRPr lang="fr-CA" sz="1600" i="1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3286116" y="3024185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Lucie Provencher</a:t>
            </a:r>
          </a:p>
          <a:p>
            <a:pPr algn="ctr"/>
            <a:r>
              <a:rPr lang="fr-CA" sz="1600" i="1" dirty="0" smtClean="0"/>
              <a:t>Secrétaire administrative</a:t>
            </a:r>
            <a:endParaRPr lang="fr-CA" sz="1600" i="1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3286116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Coordonateur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6286512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Professeurs</a:t>
            </a:r>
            <a:endParaRPr lang="fr-CA" sz="16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286116" y="5214950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Denis Cloutier</a:t>
            </a:r>
          </a:p>
          <a:p>
            <a:pPr algn="ctr"/>
            <a:r>
              <a:rPr lang="fr-CA" sz="1600" i="1" dirty="0" smtClean="0"/>
              <a:t>Chargé de compte</a:t>
            </a:r>
            <a:endParaRPr lang="fr-CA" sz="1600" i="1" dirty="0"/>
          </a:p>
        </p:txBody>
      </p:sp>
      <p:cxnSp>
        <p:nvCxnSpPr>
          <p:cNvPr id="13" name="Connecteur en angle 12"/>
          <p:cNvCxnSpPr>
            <a:stCxn id="7" idx="3"/>
            <a:endCxn id="8" idx="1"/>
          </p:cNvCxnSpPr>
          <p:nvPr/>
        </p:nvCxnSpPr>
        <p:spPr>
          <a:xfrm flipV="1">
            <a:off x="2857488" y="2321711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ngle 13"/>
          <p:cNvCxnSpPr>
            <a:stCxn id="7" idx="3"/>
            <a:endCxn id="12" idx="1"/>
          </p:cNvCxnSpPr>
          <p:nvPr/>
        </p:nvCxnSpPr>
        <p:spPr>
          <a:xfrm>
            <a:off x="2857488" y="3964785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en angle 14"/>
          <p:cNvCxnSpPr>
            <a:stCxn id="7" idx="3"/>
            <a:endCxn id="9" idx="1"/>
          </p:cNvCxnSpPr>
          <p:nvPr/>
        </p:nvCxnSpPr>
        <p:spPr>
          <a:xfrm flipV="1">
            <a:off x="2857488" y="3417094"/>
            <a:ext cx="428628" cy="54769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en angle 15"/>
          <p:cNvCxnSpPr>
            <a:stCxn id="7" idx="3"/>
            <a:endCxn id="10" idx="1"/>
          </p:cNvCxnSpPr>
          <p:nvPr/>
        </p:nvCxnSpPr>
        <p:spPr>
          <a:xfrm>
            <a:off x="2857488" y="3964785"/>
            <a:ext cx="428628" cy="54769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en angle 16"/>
          <p:cNvCxnSpPr>
            <a:stCxn id="10" idx="3"/>
            <a:endCxn id="11" idx="1"/>
          </p:cNvCxnSpPr>
          <p:nvPr/>
        </p:nvCxnSpPr>
        <p:spPr>
          <a:xfrm>
            <a:off x="5857884" y="4512477"/>
            <a:ext cx="428628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/>
              <a:t>Vie </a:t>
            </a:r>
            <a:r>
              <a:rPr lang="fr-CA" dirty="0" smtClean="0"/>
              <a:t>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ZoneTexte 6"/>
          <p:cNvSpPr txBox="1"/>
          <p:nvPr/>
        </p:nvSpPr>
        <p:spPr>
          <a:xfrm>
            <a:off x="571472" y="164305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Présentation des activités </a:t>
            </a:r>
            <a:endParaRPr lang="fr-CA" sz="2000" dirty="0"/>
          </a:p>
        </p:txBody>
      </p:sp>
      <p:sp>
        <p:nvSpPr>
          <p:cNvPr id="8" name="Étoile à 8 branches 7"/>
          <p:cNvSpPr/>
          <p:nvPr/>
        </p:nvSpPr>
        <p:spPr>
          <a:xfrm>
            <a:off x="3643306" y="3214686"/>
            <a:ext cx="1857388" cy="1857388"/>
          </a:xfrm>
          <a:prstGeom prst="star8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Choix</a:t>
            </a:r>
            <a:endParaRPr lang="fr-CA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64711" y="2285992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Danse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78644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Musique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114297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Théâtre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500430" y="5357826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Sport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7" name="Flèche courbée vers le bas 16"/>
          <p:cNvSpPr/>
          <p:nvPr/>
        </p:nvSpPr>
        <p:spPr>
          <a:xfrm rot="10800000">
            <a:off x="2601199" y="463142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  <p:sp>
        <p:nvSpPr>
          <p:cNvPr id="19" name="Flèche courbée vers le bas 18"/>
          <p:cNvSpPr/>
          <p:nvPr/>
        </p:nvSpPr>
        <p:spPr>
          <a:xfrm rot="21600000">
            <a:off x="5428277" y="310276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430</TotalTime>
  <Words>160</Words>
  <Application>Microsoft Office PowerPoint</Application>
  <PresentationFormat>Affichage à l'écran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Diapositive 8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32</cp:revision>
  <dcterms:created xsi:type="dcterms:W3CDTF">2009-03-18T02:38:53Z</dcterms:created>
  <dcterms:modified xsi:type="dcterms:W3CDTF">2009-03-27T03:55:33Z</dcterms:modified>
</cp:coreProperties>
</file>