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85720" y="3571876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Pierre Gravel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3286116" y="1928802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Simon Poirier</a:t>
            </a:r>
          </a:p>
          <a:p>
            <a:pPr algn="ctr"/>
            <a:r>
              <a:rPr lang="fr-CA" sz="1600" i="1" dirty="0" smtClean="0"/>
              <a:t>Directeur adjoint</a:t>
            </a:r>
            <a:endParaRPr lang="fr-CA" sz="1600" i="1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3286116" y="3024185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Lucie Provencher</a:t>
            </a:r>
          </a:p>
          <a:p>
            <a:pPr algn="ctr"/>
            <a:r>
              <a:rPr lang="fr-CA" sz="1600" i="1" dirty="0" smtClean="0"/>
              <a:t>Secrétaire administrative</a:t>
            </a:r>
            <a:endParaRPr lang="fr-CA" sz="1600" i="1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286116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Coordonateur</a:t>
            </a:r>
          </a:p>
          <a:p>
            <a:pPr algn="ctr"/>
            <a:r>
              <a:rPr lang="fr-CA" sz="1600" i="1" dirty="0" smtClean="0"/>
              <a:t>Directeur</a:t>
            </a:r>
            <a:endParaRPr lang="fr-CA" sz="1600" i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286512" y="4119568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Professeurs</a:t>
            </a:r>
            <a:endParaRPr lang="fr-CA" sz="1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286116" y="5214950"/>
            <a:ext cx="257176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accent3">
                    <a:lumMod val="50000"/>
                  </a:schemeClr>
                </a:solidFill>
              </a:rPr>
              <a:t>Denis Cloutier</a:t>
            </a:r>
          </a:p>
          <a:p>
            <a:pPr algn="ctr"/>
            <a:r>
              <a:rPr lang="fr-CA" sz="1600" i="1" dirty="0" smtClean="0"/>
              <a:t>Chargé de compte</a:t>
            </a:r>
            <a:endParaRPr lang="fr-CA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386</TotalTime>
  <Words>160</Words>
  <Application>Microsoft Office PowerPoint</Application>
  <PresentationFormat>Affichage à l'écran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32</cp:revision>
  <dcterms:created xsi:type="dcterms:W3CDTF">2009-03-18T02:38:53Z</dcterms:created>
  <dcterms:modified xsi:type="dcterms:W3CDTF">2009-03-27T03:11:29Z</dcterms:modified>
</cp:coreProperties>
</file>