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7" name="Groupe 6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8" name="Ellipse 7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9" name="Image 8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9785" y="1428736"/>
            <a:ext cx="634443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fr-FR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Bonne année scolaire</a:t>
            </a:r>
            <a:endParaRPr lang="fr-F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3" descr="C:\Program Files\Microsoft Office 2007\MEDIA\CAGCAT10\j030125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214686"/>
            <a:ext cx="3336280" cy="2854429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3714752"/>
            <a:ext cx="5375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lant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fr-FR" sz="40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Merci de votre attention</a:t>
            </a:r>
            <a:endParaRPr lang="fr-FR" sz="40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430</TotalTime>
  <Words>167</Words>
  <Application>Microsoft Office PowerPoint</Application>
  <PresentationFormat>Affichage à l'écran (4:3)</PresentationFormat>
  <Paragraphs>84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35</cp:revision>
  <dcterms:created xsi:type="dcterms:W3CDTF">2009-03-18T02:38:53Z</dcterms:created>
  <dcterms:modified xsi:type="dcterms:W3CDTF">2009-03-28T02:51:22Z</dcterms:modified>
</cp:coreProperties>
</file>