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26/03/2009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7" name="Flèche courbée vers le bas 16"/>
          <p:cNvSpPr/>
          <p:nvPr/>
        </p:nvSpPr>
        <p:spPr>
          <a:xfrm rot="10800000">
            <a:off x="2601199" y="463142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  <p:sp>
        <p:nvSpPr>
          <p:cNvPr id="19" name="Flèche courbée vers le bas 18"/>
          <p:cNvSpPr/>
          <p:nvPr/>
        </p:nvSpPr>
        <p:spPr>
          <a:xfrm rot="21600000">
            <a:off x="5428277" y="3102765"/>
            <a:ext cx="1143987" cy="61235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384</TotalTime>
  <Words>141</Words>
  <Application>Microsoft Office PowerPoint</Application>
  <PresentationFormat>Affichage à l'écran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30</cp:revision>
  <dcterms:created xsi:type="dcterms:W3CDTF">2009-03-18T02:38:53Z</dcterms:created>
  <dcterms:modified xsi:type="dcterms:W3CDTF">2009-03-27T03:09:26Z</dcterms:modified>
</cp:coreProperties>
</file>