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dirty="0" smtClean="0"/>
              <a:t>Caroline Lavoie</a:t>
            </a:r>
            <a:endParaRPr lang="fr-CA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dirty="0" smtClean="0"/>
              <a:t>25/03/2009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dirty="0" smtClean="0"/>
              <a:t>Caroline Lavoie</a:t>
            </a: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Vie 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 dirty="0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Étoile à 8 branches 7"/>
          <p:cNvSpPr/>
          <p:nvPr/>
        </p:nvSpPr>
        <p:spPr>
          <a:xfrm>
            <a:off x="3643306" y="3214686"/>
            <a:ext cx="1857388" cy="1857388"/>
          </a:xfrm>
          <a:prstGeom prst="star8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348</TotalTime>
  <Words>137</Words>
  <Application>Microsoft Office PowerPoint</Application>
  <PresentationFormat>Affichage à l'écran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31</cp:revision>
  <dcterms:created xsi:type="dcterms:W3CDTF">2009-03-18T02:38:53Z</dcterms:created>
  <dcterms:modified xsi:type="dcterms:W3CDTF">2009-03-27T02:23:40Z</dcterms:modified>
</cp:coreProperties>
</file>