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Collège Paul de </a:t>
            </a:r>
            <a:r>
              <a:rPr lang="fr-CA" dirty="0" err="1" smtClean="0"/>
              <a:t>Grandpré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Structure pédagogique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Projet d’établissement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27</Words>
  <Application>Microsoft Office PowerPoint</Application>
  <PresentationFormat>Affichage à l'écran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Collège Paul de Grandpré</vt:lpstr>
      <vt:lpstr>Personnel</vt:lpstr>
      <vt:lpstr>Historique</vt:lpstr>
      <vt:lpstr>Structure pédagogique</vt:lpstr>
      <vt:lpstr>Vie socio-éducative</vt:lpstr>
      <vt:lpstr>Projet d’établissement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4</cp:revision>
  <dcterms:created xsi:type="dcterms:W3CDTF">2009-03-18T02:38:53Z</dcterms:created>
  <dcterms:modified xsi:type="dcterms:W3CDTF">2009-03-27T00:22:48Z</dcterms:modified>
</cp:coreProperties>
</file>