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2" r:id="rId5"/>
    <p:sldId id="259" r:id="rId6"/>
    <p:sldId id="263" r:id="rId7"/>
    <p:sldId id="260" r:id="rId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95B22"/>
    <a:srgbClr val="98480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5" d="100"/>
          <a:sy n="65" d="100"/>
        </p:scale>
        <p:origin x="-5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CA" sz="4000" dirty="0" smtClean="0">
                <a:solidFill>
                  <a:srgbClr val="B95B2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Collège Paul de </a:t>
            </a:r>
            <a:r>
              <a:rPr lang="fr-CA" sz="4000" dirty="0" err="1" smtClean="0">
                <a:solidFill>
                  <a:srgbClr val="B95B2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Grandpré</a:t>
            </a:r>
            <a:endParaRPr lang="fr-CA" sz="4000" dirty="0">
              <a:solidFill>
                <a:srgbClr val="B95B2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A" dirty="0" smtClean="0"/>
              <a:t>Académie de formation</a:t>
            </a:r>
            <a:endParaRPr lang="fr-C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Historique</a:t>
            </a:r>
            <a:endParaRPr lang="fr-CA" dirty="0"/>
          </a:p>
        </p:txBody>
      </p:sp>
      <p:sp>
        <p:nvSpPr>
          <p:cNvPr id="11" name="Espace réservé du contenu 10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fr-FR" dirty="0" smtClean="0"/>
              <a:t>1930 : Ouverture du collège</a:t>
            </a:r>
          </a:p>
          <a:p>
            <a:r>
              <a:rPr lang="fr-FR" dirty="0" smtClean="0"/>
              <a:t>1931 : Première rentrée</a:t>
            </a:r>
          </a:p>
          <a:p>
            <a:r>
              <a:rPr lang="fr-FR" dirty="0" smtClean="0"/>
              <a:t>1956 : Construction d’une bibliothèque</a:t>
            </a:r>
          </a:p>
          <a:p>
            <a:r>
              <a:rPr lang="fr-FR" dirty="0" smtClean="0"/>
              <a:t>1970 : Améliorations apportées aux locaux</a:t>
            </a:r>
          </a:p>
          <a:p>
            <a:r>
              <a:rPr lang="fr-FR" dirty="0" smtClean="0"/>
              <a:t>1978 : Fusion du collège et du centre de formation</a:t>
            </a:r>
          </a:p>
          <a:p>
            <a:r>
              <a:rPr lang="fr-FR" dirty="0" smtClean="0"/>
              <a:t>1992 : Agrandissement du collège</a:t>
            </a:r>
          </a:p>
          <a:p>
            <a:r>
              <a:rPr lang="fr-CA" dirty="0" smtClean="0"/>
              <a:t>2001 : Améliorations des infrastructures</a:t>
            </a:r>
            <a:endParaRPr lang="fr-CA" dirty="0"/>
          </a:p>
        </p:txBody>
      </p:sp>
      <p:sp>
        <p:nvSpPr>
          <p:cNvPr id="23" name="Espace réservé du contenu 22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endParaRPr lang="fr-CA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Personnel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 smtClean="0"/>
              <a:t>Administration </a:t>
            </a:r>
            <a:r>
              <a:rPr lang="fr-CA" smtClean="0"/>
              <a:t>: 5</a:t>
            </a:r>
            <a:endParaRPr lang="fr-CA" dirty="0" smtClean="0"/>
          </a:p>
          <a:p>
            <a:r>
              <a:rPr lang="fr-CA" dirty="0" smtClean="0"/>
              <a:t>Professeurs : 37</a:t>
            </a:r>
          </a:p>
          <a:p>
            <a:r>
              <a:rPr lang="fr-CA" dirty="0" smtClean="0"/>
              <a:t>Surveillants : 4</a:t>
            </a:r>
          </a:p>
          <a:p>
            <a:r>
              <a:rPr lang="fr-CA" dirty="0" smtClean="0"/>
              <a:t>Techniciens : 2</a:t>
            </a:r>
            <a:endParaRPr lang="fr-C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Organigramme</a:t>
            </a:r>
            <a:endParaRPr lang="fr-C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/>
              <a:t>Structure pédagogique</a:t>
            </a:r>
            <a:endParaRPr lang="fr-CA" dirty="0"/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CA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Liste des cours offerts</a:t>
            </a:r>
            <a:endParaRPr lang="fr-CA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fr-CA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/>
              <a:t>Vie </a:t>
            </a:r>
            <a:r>
              <a:rPr lang="fr-CA" smtClean="0"/>
              <a:t>socio-éducative</a:t>
            </a:r>
            <a:endParaRPr lang="fr-CA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70</Words>
  <Application>Microsoft Office PowerPoint</Application>
  <PresentationFormat>Affichage à l'écran (4:3)</PresentationFormat>
  <Paragraphs>19</Paragraphs>
  <Slides>7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8" baseType="lpstr">
      <vt:lpstr>Thème Office</vt:lpstr>
      <vt:lpstr>Collège Paul de Grandpré</vt:lpstr>
      <vt:lpstr>Historique</vt:lpstr>
      <vt:lpstr>Personnel</vt:lpstr>
      <vt:lpstr>Organigramme</vt:lpstr>
      <vt:lpstr>Structure pédagogique</vt:lpstr>
      <vt:lpstr>Liste des cours offerts</vt:lpstr>
      <vt:lpstr>Vie socio-éducative</vt:lpstr>
    </vt:vector>
  </TitlesOfParts>
  <Company>Versalys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Collège Paul de Grandpré</dc:title>
  <dc:creator>Caroline Lavoie</dc:creator>
  <cp:lastModifiedBy>Caroline Lavoie</cp:lastModifiedBy>
  <cp:revision>12</cp:revision>
  <dcterms:created xsi:type="dcterms:W3CDTF">2009-03-18T02:38:53Z</dcterms:created>
  <dcterms:modified xsi:type="dcterms:W3CDTF">2009-03-27T00:23:27Z</dcterms:modified>
</cp:coreProperties>
</file>