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8C722-E525-4974-AC21-98A4DAE2614A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smtClean="0"/>
              <a:t>Collège Paul de </a:t>
            </a:r>
            <a:r>
              <a:rPr lang="fr-CA" dirty="0" err="1" smtClean="0"/>
              <a:t>Grandpré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Administration </a:t>
            </a:r>
            <a:r>
              <a:rPr lang="fr-CA" smtClean="0"/>
              <a:t>: 5</a:t>
            </a:r>
            <a:endParaRPr lang="fr-CA" dirty="0" smtClean="0"/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Organigramme</a:t>
            </a:r>
            <a:endParaRPr lang="fr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Structure pédagogique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C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Vie </a:t>
            </a:r>
            <a:r>
              <a:rPr lang="fr-CA" smtClean="0"/>
              <a:t>socio-éducative</a:t>
            </a:r>
            <a:endParaRPr lang="fr-C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30</Words>
  <Application>Microsoft Office PowerPoint</Application>
  <PresentationFormat>Affichage à l'écran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5</cp:revision>
  <dcterms:created xsi:type="dcterms:W3CDTF">2009-03-18T02:38:53Z</dcterms:created>
  <dcterms:modified xsi:type="dcterms:W3CDTF">2009-03-27T00:23:03Z</dcterms:modified>
</cp:coreProperties>
</file>